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sldIdLst>
    <p:sldId id="257" r:id="rId2"/>
  </p:sldIdLst>
  <p:sldSz cx="9663113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044" userDrawn="1">
          <p15:clr>
            <a:srgbClr val="A4A3A4"/>
          </p15:clr>
        </p15:guide>
        <p15:guide id="3" pos="3440" userDrawn="1">
          <p15:clr>
            <a:srgbClr val="A4A3A4"/>
          </p15:clr>
        </p15:guide>
        <p15:guide id="4" pos="56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27"/>
    <p:restoredTop sz="96918"/>
  </p:normalViewPr>
  <p:slideViewPr>
    <p:cSldViewPr snapToGrid="0" snapToObjects="1" showGuides="1">
      <p:cViewPr varScale="1">
        <p:scale>
          <a:sx n="118" d="100"/>
          <a:sy n="118" d="100"/>
        </p:scale>
        <p:origin x="2203" y="86"/>
      </p:cViewPr>
      <p:guideLst>
        <p:guide orient="horz" pos="2161"/>
        <p:guide pos="3044"/>
        <p:guide pos="3440"/>
        <p:guide pos="56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783C8FCE-121B-3A49-8284-B0858C3B3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8126" y="5931813"/>
            <a:ext cx="571274" cy="59914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96EF133-4492-3CD9-576D-AF8758FAE5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4829415" cy="68580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C225A90-FBA3-8202-13E4-6DE7867E1D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rcRect t="30783" b="39150"/>
          <a:stretch>
            <a:fillRect/>
          </a:stretch>
        </p:blipFill>
        <p:spPr>
          <a:xfrm>
            <a:off x="4833698" y="177971"/>
            <a:ext cx="4829415" cy="206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21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1" userDrawn="1">
          <p15:clr>
            <a:srgbClr val="FBAE40"/>
          </p15:clr>
        </p15:guide>
        <p15:guide id="2" pos="3044" userDrawn="1">
          <p15:clr>
            <a:srgbClr val="FBAE40"/>
          </p15:clr>
        </p15:guide>
        <p15:guide id="3" orient="horz" pos="1080" userDrawn="1">
          <p15:clr>
            <a:srgbClr val="FBAE40"/>
          </p15:clr>
        </p15:guide>
        <p15:guide id="4" pos="456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339" y="365127"/>
            <a:ext cx="83344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339" y="1825625"/>
            <a:ext cx="83344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4339" y="6356352"/>
            <a:ext cx="217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E930F-04C1-2648-8C7A-1931879E1110}" type="datetimeFigureOut">
              <a:rPr lang="en-GB" smtClean="0"/>
              <a:t>28/11/2025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906" y="6356352"/>
            <a:ext cx="3261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4574" y="6356352"/>
            <a:ext cx="217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FEE3-DF2A-5949-8D6D-0F7B5C2D32A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6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40FC3-B790-95B3-873D-076EECC1F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3AB9E7-1EFB-2BFA-0C44-74E513F43A0C}"/>
              </a:ext>
            </a:extLst>
          </p:cNvPr>
          <p:cNvSpPr txBox="1"/>
          <p:nvPr/>
        </p:nvSpPr>
        <p:spPr>
          <a:xfrm>
            <a:off x="5461001" y="2451360"/>
            <a:ext cx="3563938" cy="31379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marR="234309">
              <a:lnSpc>
                <a:spcPct val="117000"/>
              </a:lnSpc>
              <a:spcBef>
                <a:spcPts val="100"/>
              </a:spcBef>
            </a:pPr>
            <a:r>
              <a:rPr lang="da-DK" sz="900" spc="-35" dirty="0">
                <a:latin typeface="KBH" pitchFamily="2" charset="77"/>
                <a:cs typeface="KBH-Medium"/>
              </a:rPr>
              <a:t>Kære alle i xxx</a:t>
            </a:r>
          </a:p>
          <a:p>
            <a:pPr marL="12700" marR="234309">
              <a:lnSpc>
                <a:spcPct val="117000"/>
              </a:lnSpc>
              <a:spcBef>
                <a:spcPts val="100"/>
              </a:spcBef>
            </a:pPr>
            <a:endParaRPr lang="da-DK" sz="900" spc="-35" dirty="0">
              <a:latin typeface="KBH" pitchFamily="2" charset="77"/>
              <a:cs typeface="KBH-Medium"/>
            </a:endParaRPr>
          </a:p>
          <a:p>
            <a:pPr marL="12700" marR="234309">
              <a:lnSpc>
                <a:spcPct val="117000"/>
              </a:lnSpc>
              <a:spcBef>
                <a:spcPts val="100"/>
              </a:spcBef>
            </a:pPr>
            <a:r>
              <a:rPr sz="900" spc="-35" dirty="0" err="1">
                <a:latin typeface="KBH" pitchFamily="2" charset="77"/>
                <a:cs typeface="KBH-Medium"/>
              </a:rPr>
              <a:t>Ihil</a:t>
            </a:r>
            <a:r>
              <a:rPr sz="900" spc="-35" dirty="0">
                <a:latin typeface="KBH" pitchFamily="2" charset="77"/>
                <a:cs typeface="KBH-Medium"/>
              </a:rPr>
              <a:t> </a:t>
            </a:r>
            <a:r>
              <a:rPr sz="900" spc="-25" dirty="0">
                <a:latin typeface="KBH" pitchFamily="2" charset="77"/>
                <a:cs typeface="KBH-Medium"/>
              </a:rPr>
              <a:t>miliame eratis </a:t>
            </a:r>
            <a:r>
              <a:rPr sz="900" spc="-31" dirty="0">
                <a:latin typeface="KBH" pitchFamily="2" charset="77"/>
                <a:cs typeface="KBH-Medium"/>
              </a:rPr>
              <a:t>ex </a:t>
            </a:r>
            <a:r>
              <a:rPr sz="900" spc="-11" dirty="0">
                <a:latin typeface="KBH" pitchFamily="2" charset="77"/>
                <a:cs typeface="KBH-Medium"/>
              </a:rPr>
              <a:t>est </a:t>
            </a:r>
            <a:r>
              <a:rPr sz="900" spc="-25" dirty="0">
                <a:latin typeface="KBH" pitchFamily="2" charset="77"/>
                <a:cs typeface="KBH-Medium"/>
              </a:rPr>
              <a:t>exceataspit utem </a:t>
            </a:r>
            <a:r>
              <a:rPr sz="900" spc="-31" dirty="0" err="1">
                <a:latin typeface="KBH" pitchFamily="2" charset="77"/>
                <a:cs typeface="KBH-Medium"/>
              </a:rPr>
              <a:t>ini</a:t>
            </a:r>
            <a:r>
              <a:rPr sz="900" spc="-31" dirty="0">
                <a:latin typeface="KBH" pitchFamily="2" charset="77"/>
                <a:cs typeface="KBH-Medium"/>
              </a:rPr>
              <a:t> </a:t>
            </a:r>
            <a:r>
              <a:rPr sz="900" spc="-20" dirty="0" err="1">
                <a:latin typeface="KBH" pitchFamily="2" charset="77"/>
                <a:cs typeface="KBH-Medium"/>
              </a:rPr>
              <a:t>corerspi</a:t>
            </a:r>
            <a:r>
              <a:rPr sz="900" spc="-11" dirty="0" err="1">
                <a:latin typeface="KBH" pitchFamily="2" charset="77"/>
                <a:cs typeface="KBH-Medium"/>
              </a:rPr>
              <a:t>cae</a:t>
            </a:r>
            <a:r>
              <a:rPr sz="900" spc="-11" dirty="0">
                <a:latin typeface="KBH" pitchFamily="2" charset="77"/>
                <a:cs typeface="KBH-Medium"/>
              </a:rPr>
              <a:t> </a:t>
            </a:r>
            <a:r>
              <a:rPr sz="900" spc="-25" dirty="0">
                <a:latin typeface="KBH" pitchFamily="2" charset="77"/>
                <a:cs typeface="KBH-Medium"/>
              </a:rPr>
              <a:t>sinisquam, que </a:t>
            </a:r>
            <a:r>
              <a:rPr sz="900" spc="-15" dirty="0">
                <a:latin typeface="KBH" pitchFamily="2" charset="77"/>
                <a:cs typeface="KBH-Medium"/>
              </a:rPr>
              <a:t>etust</a:t>
            </a:r>
            <a:r>
              <a:rPr sz="900" spc="31" dirty="0">
                <a:latin typeface="KBH" pitchFamily="2" charset="77"/>
                <a:cs typeface="KBH-Medium"/>
              </a:rPr>
              <a:t> </a:t>
            </a:r>
            <a:r>
              <a:rPr sz="900" spc="-20" dirty="0">
                <a:latin typeface="KBH" pitchFamily="2" charset="77"/>
                <a:cs typeface="KBH-Medium"/>
              </a:rPr>
              <a:t>dolorepe.</a:t>
            </a:r>
            <a:endParaRPr sz="900" dirty="0">
              <a:latin typeface="KBH" pitchFamily="2" charset="77"/>
              <a:cs typeface="KBH-Medium"/>
            </a:endParaRPr>
          </a:p>
          <a:p>
            <a:pPr>
              <a:spcBef>
                <a:spcPts val="20"/>
              </a:spcBef>
            </a:pPr>
            <a:endParaRPr sz="900" dirty="0">
              <a:latin typeface="KBH" pitchFamily="2" charset="77"/>
              <a:cs typeface="Times New Roman"/>
            </a:endParaRPr>
          </a:p>
          <a:p>
            <a:pPr marL="12700" marR="5080">
              <a:lnSpc>
                <a:spcPct val="117000"/>
              </a:lnSpc>
            </a:pPr>
            <a:r>
              <a:rPr sz="900" spc="-11" dirty="0">
                <a:latin typeface="KBH" pitchFamily="2" charset="77"/>
                <a:cs typeface="KBH-Medium"/>
              </a:rPr>
              <a:t>Labor sitat. </a:t>
            </a:r>
            <a:r>
              <a:rPr sz="900" spc="-25" dirty="0">
                <a:latin typeface="KBH" pitchFamily="2" charset="77"/>
                <a:cs typeface="KBH-Medium"/>
              </a:rPr>
              <a:t>Invelecto </a:t>
            </a:r>
            <a:r>
              <a:rPr sz="900" spc="-31" dirty="0">
                <a:latin typeface="KBH" pitchFamily="2" charset="77"/>
                <a:cs typeface="KBH-Medium"/>
              </a:rPr>
              <a:t>evenisquia </a:t>
            </a:r>
            <a:r>
              <a:rPr sz="900" spc="-25" dirty="0">
                <a:latin typeface="KBH" pitchFamily="2" charset="77"/>
                <a:cs typeface="KBH-Medium"/>
              </a:rPr>
              <a:t>alique </a:t>
            </a:r>
            <a:r>
              <a:rPr sz="900" spc="-25" dirty="0" err="1">
                <a:latin typeface="KBH" pitchFamily="2" charset="77"/>
                <a:cs typeface="KBH-Medium"/>
              </a:rPr>
              <a:t>nonseruntist</a:t>
            </a:r>
            <a:r>
              <a:rPr sz="900" spc="-25" dirty="0">
                <a:latin typeface="KBH" pitchFamily="2" charset="77"/>
                <a:cs typeface="KBH-Medium"/>
              </a:rPr>
              <a:t> </a:t>
            </a:r>
            <a:r>
              <a:rPr sz="900" spc="-11" dirty="0">
                <a:latin typeface="KBH" pitchFamily="2" charset="77"/>
                <a:cs typeface="KBH-Medium"/>
              </a:rPr>
              <a:t>am</a:t>
            </a:r>
            <a:r>
              <a:rPr lang="da-DK" sz="900" spc="-11" dirty="0">
                <a:latin typeface="KBH" pitchFamily="2" charset="77"/>
                <a:cs typeface="KBH-Medium"/>
              </a:rPr>
              <a:t>e</a:t>
            </a:r>
            <a:r>
              <a:rPr sz="900" spc="-15" dirty="0">
                <a:latin typeface="KBH" pitchFamily="2" charset="77"/>
                <a:cs typeface="KBH-Medium"/>
              </a:rPr>
              <a:t>t </a:t>
            </a:r>
            <a:r>
              <a:rPr sz="900" spc="-20" dirty="0">
                <a:latin typeface="KBH" pitchFamily="2" charset="77"/>
                <a:cs typeface="KBH-Medium"/>
              </a:rPr>
              <a:t>mo </a:t>
            </a:r>
            <a:r>
              <a:rPr sz="900" spc="-15" dirty="0">
                <a:latin typeface="KBH" pitchFamily="2" charset="77"/>
                <a:cs typeface="KBH-Medium"/>
              </a:rPr>
              <a:t>bea </a:t>
            </a:r>
            <a:r>
              <a:rPr sz="900" spc="-20" dirty="0">
                <a:latin typeface="KBH" pitchFamily="2" charset="77"/>
                <a:cs typeface="KBH-Medium"/>
              </a:rPr>
              <a:t>volesti </a:t>
            </a:r>
            <a:r>
              <a:rPr sz="900" spc="-25" dirty="0">
                <a:latin typeface="KBH" pitchFamily="2" charset="77"/>
                <a:cs typeface="KBH-Medium"/>
              </a:rPr>
              <a:t>con </a:t>
            </a:r>
            <a:r>
              <a:rPr sz="900" spc="-20" dirty="0">
                <a:latin typeface="KBH" pitchFamily="2" charset="77"/>
                <a:cs typeface="KBH-Medium"/>
              </a:rPr>
              <a:t>parundes </a:t>
            </a:r>
            <a:r>
              <a:rPr sz="900" spc="-31" dirty="0">
                <a:latin typeface="KBH" pitchFamily="2" charset="77"/>
                <a:cs typeface="KBH-Medium"/>
              </a:rPr>
              <a:t>volorrum, </a:t>
            </a:r>
            <a:r>
              <a:rPr sz="900" spc="-15" dirty="0">
                <a:latin typeface="KBH" pitchFamily="2" charset="77"/>
                <a:cs typeface="KBH-Medium"/>
              </a:rPr>
              <a:t>si </a:t>
            </a:r>
            <a:r>
              <a:rPr sz="900" spc="-25" dirty="0">
                <a:latin typeface="KBH" pitchFamily="2" charset="77"/>
                <a:cs typeface="KBH-Medium"/>
              </a:rPr>
              <a:t>aut </a:t>
            </a:r>
            <a:r>
              <a:rPr sz="900" spc="-20" dirty="0" err="1">
                <a:latin typeface="KBH" pitchFamily="2" charset="77"/>
                <a:cs typeface="KBH-Medium"/>
              </a:rPr>
              <a:t>odisto</a:t>
            </a:r>
            <a:r>
              <a:rPr sz="900" spc="-20" dirty="0">
                <a:latin typeface="KBH" pitchFamily="2" charset="77"/>
                <a:cs typeface="KBH-Medium"/>
              </a:rPr>
              <a:t>  </a:t>
            </a:r>
            <a:r>
              <a:rPr sz="900" spc="-31" dirty="0" err="1">
                <a:latin typeface="KBH" pitchFamily="2" charset="77"/>
                <a:cs typeface="KBH-Medium"/>
              </a:rPr>
              <a:t>eveliquo</a:t>
            </a:r>
            <a:r>
              <a:rPr sz="900" spc="-31" dirty="0">
                <a:latin typeface="KBH" pitchFamily="2" charset="77"/>
                <a:cs typeface="KBH-Medium"/>
              </a:rPr>
              <a:t> </a:t>
            </a:r>
            <a:r>
              <a:rPr sz="900" spc="-20" dirty="0">
                <a:latin typeface="KBH" pitchFamily="2" charset="77"/>
                <a:cs typeface="KBH-Medium"/>
              </a:rPr>
              <a:t>odic tem </a:t>
            </a:r>
            <a:r>
              <a:rPr sz="900" spc="-11" dirty="0">
                <a:latin typeface="KBH" pitchFamily="2" charset="77"/>
                <a:cs typeface="KBH-Medium"/>
              </a:rPr>
              <a:t>assedis  </a:t>
            </a:r>
            <a:r>
              <a:rPr sz="900" spc="-15" dirty="0">
                <a:latin typeface="KBH" pitchFamily="2" charset="77"/>
                <a:cs typeface="KBH-Medium"/>
              </a:rPr>
              <a:t>moluptas </a:t>
            </a:r>
            <a:r>
              <a:rPr sz="900" spc="-25" dirty="0">
                <a:latin typeface="KBH" pitchFamily="2" charset="77"/>
                <a:cs typeface="KBH-Medium"/>
              </a:rPr>
              <a:t>voluptatem </a:t>
            </a:r>
            <a:r>
              <a:rPr sz="900" spc="-20" dirty="0" err="1">
                <a:latin typeface="KBH" pitchFamily="2" charset="77"/>
                <a:cs typeface="KBH-Medium"/>
              </a:rPr>
              <a:t>repudae</a:t>
            </a:r>
            <a:r>
              <a:rPr sz="900" spc="-20" dirty="0">
                <a:latin typeface="KBH" pitchFamily="2" charset="77"/>
                <a:cs typeface="KBH-Medium"/>
              </a:rPr>
              <a:t> </a:t>
            </a:r>
            <a:r>
              <a:rPr sz="900" spc="-25" dirty="0" err="1">
                <a:latin typeface="KBH" pitchFamily="2" charset="77"/>
                <a:cs typeface="KBH-Medium"/>
              </a:rPr>
              <a:t>porum</a:t>
            </a:r>
            <a:r>
              <a:rPr sz="900" spc="-25" dirty="0">
                <a:latin typeface="KBH" pitchFamily="2" charset="77"/>
                <a:cs typeface="KBH-Medium"/>
              </a:rPr>
              <a:t> </a:t>
            </a:r>
            <a:r>
              <a:rPr sz="900" spc="-15" dirty="0">
                <a:latin typeface="KBH" pitchFamily="2" charset="77"/>
                <a:cs typeface="KBH-Medium"/>
              </a:rPr>
              <a:t>et magnam, sitias </a:t>
            </a:r>
            <a:r>
              <a:rPr sz="900" spc="-20" dirty="0">
                <a:latin typeface="KBH" pitchFamily="2" charset="77"/>
                <a:cs typeface="KBH-Medium"/>
              </a:rPr>
              <a:t>ut </a:t>
            </a:r>
            <a:r>
              <a:rPr sz="900" spc="-15" dirty="0">
                <a:latin typeface="KBH" pitchFamily="2" charset="77"/>
                <a:cs typeface="KBH-Medium"/>
              </a:rPr>
              <a:t>et </a:t>
            </a:r>
            <a:r>
              <a:rPr sz="900" spc="-20" dirty="0">
                <a:latin typeface="KBH" pitchFamily="2" charset="77"/>
                <a:cs typeface="KBH-Medium"/>
              </a:rPr>
              <a:t>molo  berferum </a:t>
            </a:r>
            <a:r>
              <a:rPr sz="900" spc="-25" dirty="0">
                <a:latin typeface="KBH" pitchFamily="2" charset="77"/>
                <a:cs typeface="KBH-Medium"/>
              </a:rPr>
              <a:t>que</a:t>
            </a:r>
            <a:r>
              <a:rPr sz="900" dirty="0">
                <a:latin typeface="KBH" pitchFamily="2" charset="77"/>
                <a:cs typeface="KBH-Medium"/>
              </a:rPr>
              <a:t> </a:t>
            </a:r>
            <a:r>
              <a:rPr sz="900" spc="-11" dirty="0" err="1">
                <a:latin typeface="KBH" pitchFamily="2" charset="77"/>
                <a:cs typeface="KBH-Medium"/>
              </a:rPr>
              <a:t>labore</a:t>
            </a:r>
            <a:r>
              <a:rPr sz="900" spc="-11" dirty="0">
                <a:latin typeface="KBH" pitchFamily="2" charset="77"/>
                <a:cs typeface="KBH-Medium"/>
              </a:rPr>
              <a:t>.</a:t>
            </a:r>
            <a:endParaRPr lang="da-DK" sz="900" dirty="0">
              <a:latin typeface="KBH" pitchFamily="2" charset="77"/>
              <a:cs typeface="KBH-Medium"/>
            </a:endParaRPr>
          </a:p>
          <a:p>
            <a:pPr marL="12700" marR="5080">
              <a:lnSpc>
                <a:spcPct val="117000"/>
              </a:lnSpc>
            </a:pPr>
            <a:endParaRPr lang="da-DK" sz="900" spc="-31" dirty="0">
              <a:latin typeface="KBH" pitchFamily="2" charset="77"/>
              <a:cs typeface="KBH-Medium"/>
            </a:endParaRPr>
          </a:p>
          <a:p>
            <a:pPr marL="12700" marR="5080">
              <a:lnSpc>
                <a:spcPct val="117000"/>
              </a:lnSpc>
            </a:pPr>
            <a:r>
              <a:rPr lang="da-DK" sz="900" spc="-31" dirty="0">
                <a:latin typeface="KBH" pitchFamily="2" charset="77"/>
                <a:cs typeface="KBH-Medium"/>
              </a:rPr>
              <a:t>F</a:t>
            </a:r>
            <a:r>
              <a:rPr sz="900" spc="-31" dirty="0" err="1">
                <a:latin typeface="KBH" pitchFamily="2" charset="77"/>
                <a:cs typeface="KBH-Medium"/>
              </a:rPr>
              <a:t>unt</a:t>
            </a:r>
            <a:r>
              <a:rPr sz="900" spc="-31" dirty="0">
                <a:latin typeface="KBH" pitchFamily="2" charset="77"/>
                <a:cs typeface="KBH-Medium"/>
              </a:rPr>
              <a:t> </a:t>
            </a:r>
            <a:r>
              <a:rPr sz="900" spc="-20" dirty="0">
                <a:latin typeface="KBH" pitchFamily="2" charset="77"/>
                <a:cs typeface="KBH-Medium"/>
              </a:rPr>
              <a:t>dolupta </a:t>
            </a:r>
            <a:r>
              <a:rPr sz="900" spc="-25" dirty="0">
                <a:latin typeface="KBH" pitchFamily="2" charset="77"/>
                <a:cs typeface="KBH-Medium"/>
              </a:rPr>
              <a:t>quiditatenis </a:t>
            </a:r>
            <a:r>
              <a:rPr sz="900" spc="-5" dirty="0">
                <a:latin typeface="KBH" pitchFamily="2" charset="77"/>
                <a:cs typeface="KBH-Medium"/>
              </a:rPr>
              <a:t>est, </a:t>
            </a:r>
            <a:r>
              <a:rPr sz="900" spc="-25" dirty="0">
                <a:latin typeface="KBH" pitchFamily="2" charset="77"/>
                <a:cs typeface="KBH-Medium"/>
              </a:rPr>
              <a:t>sim voloribusae deribus  quam ium, </a:t>
            </a:r>
            <a:r>
              <a:rPr sz="900" spc="-20" dirty="0">
                <a:latin typeface="KBH" pitchFamily="2" charset="77"/>
                <a:cs typeface="KBH-Medium"/>
              </a:rPr>
              <a:t>tem </a:t>
            </a:r>
            <a:r>
              <a:rPr sz="900" spc="-15" dirty="0">
                <a:latin typeface="KBH" pitchFamily="2" charset="77"/>
                <a:cs typeface="KBH-Medium"/>
              </a:rPr>
              <a:t>laboremquam </a:t>
            </a:r>
            <a:r>
              <a:rPr sz="900" spc="-25" dirty="0">
                <a:latin typeface="KBH" pitchFamily="2" charset="77"/>
                <a:cs typeface="KBH-Medium"/>
              </a:rPr>
              <a:t>aligni </a:t>
            </a:r>
            <a:r>
              <a:rPr sz="900" spc="-20" dirty="0">
                <a:latin typeface="KBH" pitchFamily="2" charset="77"/>
                <a:cs typeface="KBH-Medium"/>
              </a:rPr>
              <a:t>odi inctem </a:t>
            </a:r>
            <a:r>
              <a:rPr sz="900" spc="-25" dirty="0">
                <a:latin typeface="KBH" pitchFamily="2" charset="77"/>
                <a:cs typeface="KBH-Medium"/>
              </a:rPr>
              <a:t>dolorro  </a:t>
            </a:r>
            <a:r>
              <a:rPr sz="900" spc="-31" dirty="0">
                <a:latin typeface="KBH" pitchFamily="2" charset="77"/>
                <a:cs typeface="KBH-Medium"/>
              </a:rPr>
              <a:t>quiatia </a:t>
            </a:r>
            <a:r>
              <a:rPr sz="900" spc="-25" dirty="0">
                <a:latin typeface="KBH" pitchFamily="2" charset="77"/>
                <a:cs typeface="KBH-Medium"/>
              </a:rPr>
              <a:t>verciende </a:t>
            </a:r>
            <a:r>
              <a:rPr sz="900" dirty="0">
                <a:latin typeface="KBH" pitchFamily="2" charset="77"/>
                <a:cs typeface="KBH-Medium"/>
              </a:rPr>
              <a:t>la </a:t>
            </a:r>
            <a:r>
              <a:rPr sz="900" spc="-11" dirty="0">
                <a:latin typeface="KBH" pitchFamily="2" charset="77"/>
                <a:cs typeface="KBH-Medium"/>
              </a:rPr>
              <a:t>am </a:t>
            </a:r>
            <a:r>
              <a:rPr sz="900" spc="-20" dirty="0">
                <a:latin typeface="KBH" pitchFamily="2" charset="77"/>
                <a:cs typeface="KBH-Medium"/>
              </a:rPr>
              <a:t>rehendam </a:t>
            </a:r>
            <a:r>
              <a:rPr sz="900" spc="-15" dirty="0">
                <a:latin typeface="KBH" pitchFamily="2" charset="77"/>
                <a:cs typeface="KBH-Medium"/>
              </a:rPr>
              <a:t>rem </a:t>
            </a:r>
            <a:r>
              <a:rPr sz="900" spc="-25" dirty="0" err="1">
                <a:latin typeface="KBH" pitchFamily="2" charset="77"/>
                <a:cs typeface="KBH-Medium"/>
              </a:rPr>
              <a:t>experisque</a:t>
            </a:r>
            <a:r>
              <a:rPr sz="900" spc="-25" dirty="0">
                <a:latin typeface="KBH" pitchFamily="2" charset="77"/>
                <a:cs typeface="KBH-Medium"/>
              </a:rPr>
              <a:t> </a:t>
            </a:r>
            <a:r>
              <a:rPr sz="900" spc="-31" dirty="0" err="1">
                <a:latin typeface="KBH" pitchFamily="2" charset="77"/>
                <a:cs typeface="KBH-Medium"/>
              </a:rPr>
              <a:t>num</a:t>
            </a:r>
            <a:r>
              <a:rPr sz="900" spc="-15" dirty="0" err="1">
                <a:latin typeface="KBH" pitchFamily="2" charset="77"/>
                <a:cs typeface="KBH-Medium"/>
              </a:rPr>
              <a:t>et</a:t>
            </a:r>
            <a:r>
              <a:rPr sz="900" spc="-15" dirty="0">
                <a:latin typeface="KBH" pitchFamily="2" charset="77"/>
                <a:cs typeface="KBH-Medium"/>
              </a:rPr>
              <a:t> </a:t>
            </a:r>
            <a:r>
              <a:rPr sz="900" spc="-5" dirty="0">
                <a:latin typeface="KBH" pitchFamily="2" charset="77"/>
                <a:cs typeface="KBH-Medium"/>
              </a:rPr>
              <a:t>latust, </a:t>
            </a:r>
            <a:r>
              <a:rPr sz="900" spc="-25" dirty="0" err="1">
                <a:latin typeface="KBH" pitchFamily="2" charset="77"/>
                <a:cs typeface="KBH-Medium"/>
              </a:rPr>
              <a:t>idiscimus</a:t>
            </a:r>
            <a:r>
              <a:rPr sz="900" dirty="0">
                <a:latin typeface="KBH" pitchFamily="2" charset="77"/>
                <a:cs typeface="KBH-Medium"/>
              </a:rPr>
              <a:t> </a:t>
            </a:r>
            <a:r>
              <a:rPr sz="900" spc="-5" dirty="0">
                <a:latin typeface="KBH" pitchFamily="2" charset="77"/>
                <a:cs typeface="KBH-Medium"/>
              </a:rPr>
              <a:t>.</a:t>
            </a:r>
            <a:endParaRPr lang="da-DK" sz="900" spc="-5" dirty="0">
              <a:latin typeface="KBH" pitchFamily="2" charset="77"/>
              <a:cs typeface="KBH-Medium"/>
            </a:endParaRPr>
          </a:p>
          <a:p>
            <a:pPr marL="12700" marR="5080">
              <a:lnSpc>
                <a:spcPct val="117000"/>
              </a:lnSpc>
            </a:pPr>
            <a:endParaRPr lang="da-DK" sz="900" spc="-5" dirty="0">
              <a:latin typeface="KBH" pitchFamily="2" charset="77"/>
              <a:cs typeface="KBH-Medium"/>
            </a:endParaRPr>
          </a:p>
          <a:p>
            <a:pPr marL="12700" marR="5080">
              <a:lnSpc>
                <a:spcPct val="117000"/>
              </a:lnSpc>
            </a:pPr>
            <a:r>
              <a:rPr lang="da-DK" sz="900" b="1" spc="-5" dirty="0">
                <a:latin typeface="KBH" pitchFamily="2" charset="77"/>
                <a:cs typeface="KBH-Medium"/>
              </a:rPr>
              <a:t>Rigtig glædelig jul og godt nytår.</a:t>
            </a:r>
            <a:endParaRPr sz="900" b="1" dirty="0">
              <a:latin typeface="KBH" pitchFamily="2" charset="77"/>
              <a:cs typeface="KBH-Medium"/>
            </a:endParaRPr>
          </a:p>
          <a:p>
            <a:pPr>
              <a:spcBef>
                <a:spcPts val="40"/>
              </a:spcBef>
            </a:pPr>
            <a:endParaRPr lang="da-DK" sz="900" dirty="0">
              <a:latin typeface="KBH" pitchFamily="2" charset="77"/>
              <a:cs typeface="Times New Roman"/>
            </a:endParaRPr>
          </a:p>
          <a:p>
            <a:pPr>
              <a:spcBef>
                <a:spcPts val="40"/>
              </a:spcBef>
            </a:pPr>
            <a:endParaRPr sz="900" dirty="0">
              <a:latin typeface="KBH" pitchFamily="2" charset="77"/>
              <a:cs typeface="Times New Roman"/>
            </a:endParaRPr>
          </a:p>
          <a:p>
            <a:pPr marL="12700"/>
            <a:r>
              <a:rPr sz="900" spc="-5" dirty="0">
                <a:latin typeface="KBH" pitchFamily="2" charset="77"/>
                <a:cs typeface="KBH-Medium"/>
              </a:rPr>
              <a:t>Med </a:t>
            </a:r>
            <a:r>
              <a:rPr sz="900" spc="-20" dirty="0" err="1">
                <a:latin typeface="KBH" pitchFamily="2" charset="77"/>
                <a:cs typeface="KBH-Medium"/>
              </a:rPr>
              <a:t>venlig</a:t>
            </a:r>
            <a:r>
              <a:rPr sz="900" dirty="0">
                <a:latin typeface="KBH" pitchFamily="2" charset="77"/>
                <a:cs typeface="KBH-Medium"/>
              </a:rPr>
              <a:t> </a:t>
            </a:r>
            <a:r>
              <a:rPr sz="900" spc="-11" dirty="0" err="1">
                <a:latin typeface="KBH" pitchFamily="2" charset="77"/>
                <a:cs typeface="KBH-Medium"/>
              </a:rPr>
              <a:t>hilsen</a:t>
            </a:r>
            <a:endParaRPr lang="da-DK" sz="900" spc="-11" dirty="0">
              <a:latin typeface="KBH" pitchFamily="2" charset="77"/>
              <a:cs typeface="KBH-Medium"/>
            </a:endParaRPr>
          </a:p>
          <a:p>
            <a:pPr marL="12700"/>
            <a:endParaRPr lang="da-DK" sz="900" spc="-11" dirty="0">
              <a:latin typeface="KBH" pitchFamily="2" charset="77"/>
              <a:cs typeface="KBH-Medium"/>
            </a:endParaRPr>
          </a:p>
          <a:p>
            <a:pPr marL="12700"/>
            <a:r>
              <a:rPr lang="da-DK" sz="900" spc="-11" dirty="0" err="1">
                <a:latin typeface="KBH" pitchFamily="2" charset="77"/>
                <a:cs typeface="KBH-Medium"/>
              </a:rPr>
              <a:t>Xxxxx</a:t>
            </a:r>
            <a:r>
              <a:rPr lang="da-DK" sz="900" spc="-11" dirty="0">
                <a:latin typeface="KBH" pitchFamily="2" charset="77"/>
                <a:cs typeface="KBH-Medium"/>
              </a:rPr>
              <a:t> </a:t>
            </a:r>
            <a:r>
              <a:rPr lang="da-DK" sz="900" spc="-11" dirty="0" err="1">
                <a:latin typeface="KBH" pitchFamily="2" charset="77"/>
                <a:cs typeface="KBH-Medium"/>
              </a:rPr>
              <a:t>xxxxxxx</a:t>
            </a:r>
            <a:endParaRPr lang="da-DK" sz="900" spc="-11" dirty="0">
              <a:latin typeface="KBH" pitchFamily="2" charset="77"/>
              <a:cs typeface="KBH-Medium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91A800F-BDDF-BC95-D48C-9099CC82C585}"/>
              </a:ext>
            </a:extLst>
          </p:cNvPr>
          <p:cNvSpPr txBox="1"/>
          <p:nvPr/>
        </p:nvSpPr>
        <p:spPr>
          <a:xfrm>
            <a:off x="7351534" y="629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623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100</Words>
  <Application>Microsoft Office PowerPoint</Application>
  <PresentationFormat>Brugerdefineret</PresentationFormat>
  <Paragraphs>14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KBH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Microsoft Office User</dc:creator>
  <cp:lastModifiedBy>Caroline Korshøj Byrialsen Lohse</cp:lastModifiedBy>
  <cp:revision>24</cp:revision>
  <dcterms:created xsi:type="dcterms:W3CDTF">2024-11-15T10:42:27Z</dcterms:created>
  <dcterms:modified xsi:type="dcterms:W3CDTF">2025-11-28T13:43:18Z</dcterms:modified>
</cp:coreProperties>
</file>