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5" r:id="rId1"/>
  </p:sldMasterIdLst>
  <p:sldIdLst>
    <p:sldId id="256" r:id="rId2"/>
  </p:sldIdLst>
  <p:sldSz cx="9663113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044" userDrawn="1">
          <p15:clr>
            <a:srgbClr val="A4A3A4"/>
          </p15:clr>
        </p15:guide>
        <p15:guide id="3" pos="3440" userDrawn="1">
          <p15:clr>
            <a:srgbClr val="A4A3A4"/>
          </p15:clr>
        </p15:guide>
        <p15:guide id="4" pos="56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02"/>
    <p:restoredTop sz="96918"/>
  </p:normalViewPr>
  <p:slideViewPr>
    <p:cSldViewPr snapToGrid="0" snapToObjects="1" showGuides="1">
      <p:cViewPr varScale="1">
        <p:scale>
          <a:sx n="118" d="100"/>
          <a:sy n="118" d="100"/>
        </p:scale>
        <p:origin x="2208" y="86"/>
      </p:cViewPr>
      <p:guideLst>
        <p:guide orient="horz" pos="2161"/>
        <p:guide pos="3044"/>
        <p:guide pos="3440"/>
        <p:guide pos="56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lede 13">
            <a:extLst>
              <a:ext uri="{FF2B5EF4-FFF2-40B4-BE49-F238E27FC236}">
                <a16:creationId xmlns:a16="http://schemas.microsoft.com/office/drawing/2014/main" id="{783C8FCE-121B-3A49-8284-B0858C3B34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58126" y="5931813"/>
            <a:ext cx="571274" cy="599141"/>
          </a:xfrm>
          <a:prstGeom prst="rect">
            <a:avLst/>
          </a:prstGeom>
        </p:spPr>
      </p:pic>
      <p:pic>
        <p:nvPicPr>
          <p:cNvPr id="3" name="Billede 2">
            <a:extLst>
              <a:ext uri="{FF2B5EF4-FFF2-40B4-BE49-F238E27FC236}">
                <a16:creationId xmlns:a16="http://schemas.microsoft.com/office/drawing/2014/main" id="{E61B2AC8-6883-9967-B7FB-64B97CE4F3A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4829415" cy="6858000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FEAF4C3E-1264-77F9-D7C6-4C4F45E7CAE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/>
          </a:blip>
          <a:srcRect t="33796" b="33148"/>
          <a:stretch>
            <a:fillRect/>
          </a:stretch>
        </p:blipFill>
        <p:spPr>
          <a:xfrm>
            <a:off x="4833698" y="234950"/>
            <a:ext cx="4829415" cy="22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52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1" userDrawn="1">
          <p15:clr>
            <a:srgbClr val="FBAE40"/>
          </p15:clr>
        </p15:guide>
        <p15:guide id="2" pos="3044" userDrawn="1">
          <p15:clr>
            <a:srgbClr val="FBAE40"/>
          </p15:clr>
        </p15:guide>
        <p15:guide id="3" orient="horz" pos="1080" userDrawn="1">
          <p15:clr>
            <a:srgbClr val="FBAE40"/>
          </p15:clr>
        </p15:guide>
        <p15:guide id="4" pos="456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339" y="365127"/>
            <a:ext cx="833443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339" y="1825625"/>
            <a:ext cx="833443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339" y="6356352"/>
            <a:ext cx="217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E930F-04C1-2648-8C7A-1931879E1110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906" y="6356352"/>
            <a:ext cx="32613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4574" y="6356352"/>
            <a:ext cx="217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0FEE3-DF2A-5949-8D6D-0F7B5C2D32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60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>
            <a:extLst>
              <a:ext uri="{FF2B5EF4-FFF2-40B4-BE49-F238E27FC236}">
                <a16:creationId xmlns:a16="http://schemas.microsoft.com/office/drawing/2014/main" id="{C51915EF-7908-1E42-90BD-5017B0CA9148}"/>
              </a:ext>
            </a:extLst>
          </p:cNvPr>
          <p:cNvSpPr txBox="1"/>
          <p:nvPr/>
        </p:nvSpPr>
        <p:spPr>
          <a:xfrm>
            <a:off x="5461001" y="2451360"/>
            <a:ext cx="3563938" cy="3137909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2700" marR="234309">
              <a:lnSpc>
                <a:spcPct val="117000"/>
              </a:lnSpc>
              <a:spcBef>
                <a:spcPts val="100"/>
              </a:spcBef>
            </a:pPr>
            <a:r>
              <a:rPr lang="da-DK" sz="900" spc="-35" dirty="0">
                <a:latin typeface="KBH" pitchFamily="2" charset="77"/>
                <a:cs typeface="KBH-Medium"/>
              </a:rPr>
              <a:t>Kære alle i xxx</a:t>
            </a:r>
          </a:p>
          <a:p>
            <a:pPr marL="12700" marR="234309">
              <a:lnSpc>
                <a:spcPct val="117000"/>
              </a:lnSpc>
              <a:spcBef>
                <a:spcPts val="100"/>
              </a:spcBef>
            </a:pPr>
            <a:endParaRPr lang="da-DK" sz="900" spc="-35" dirty="0">
              <a:latin typeface="KBH" pitchFamily="2" charset="77"/>
              <a:cs typeface="KBH-Medium"/>
            </a:endParaRPr>
          </a:p>
          <a:p>
            <a:pPr marL="12700" marR="234309">
              <a:lnSpc>
                <a:spcPct val="117000"/>
              </a:lnSpc>
              <a:spcBef>
                <a:spcPts val="100"/>
              </a:spcBef>
            </a:pPr>
            <a:r>
              <a:rPr sz="900" spc="-35" dirty="0" err="1">
                <a:latin typeface="KBH" pitchFamily="2" charset="77"/>
                <a:cs typeface="KBH-Medium"/>
              </a:rPr>
              <a:t>Ihil</a:t>
            </a:r>
            <a:r>
              <a:rPr sz="900" spc="-35" dirty="0">
                <a:latin typeface="KBH" pitchFamily="2" charset="77"/>
                <a:cs typeface="KBH-Medium"/>
              </a:rPr>
              <a:t> </a:t>
            </a:r>
            <a:r>
              <a:rPr sz="900" spc="-25" dirty="0">
                <a:latin typeface="KBH" pitchFamily="2" charset="77"/>
                <a:cs typeface="KBH-Medium"/>
              </a:rPr>
              <a:t>miliame eratis </a:t>
            </a:r>
            <a:r>
              <a:rPr sz="900" spc="-31" dirty="0">
                <a:latin typeface="KBH" pitchFamily="2" charset="77"/>
                <a:cs typeface="KBH-Medium"/>
              </a:rPr>
              <a:t>ex </a:t>
            </a:r>
            <a:r>
              <a:rPr sz="900" spc="-11" dirty="0">
                <a:latin typeface="KBH" pitchFamily="2" charset="77"/>
                <a:cs typeface="KBH-Medium"/>
              </a:rPr>
              <a:t>est </a:t>
            </a:r>
            <a:r>
              <a:rPr sz="900" spc="-25" dirty="0">
                <a:latin typeface="KBH" pitchFamily="2" charset="77"/>
                <a:cs typeface="KBH-Medium"/>
              </a:rPr>
              <a:t>exceataspit utem </a:t>
            </a:r>
            <a:r>
              <a:rPr sz="900" spc="-31" dirty="0" err="1">
                <a:latin typeface="KBH" pitchFamily="2" charset="77"/>
                <a:cs typeface="KBH-Medium"/>
              </a:rPr>
              <a:t>ini</a:t>
            </a:r>
            <a:r>
              <a:rPr sz="900" spc="-31" dirty="0">
                <a:latin typeface="KBH" pitchFamily="2" charset="77"/>
                <a:cs typeface="KBH-Medium"/>
              </a:rPr>
              <a:t> </a:t>
            </a:r>
            <a:r>
              <a:rPr sz="900" spc="-20" dirty="0" err="1">
                <a:latin typeface="KBH" pitchFamily="2" charset="77"/>
                <a:cs typeface="KBH-Medium"/>
              </a:rPr>
              <a:t>corerspi</a:t>
            </a:r>
            <a:r>
              <a:rPr sz="900" spc="-11" dirty="0" err="1">
                <a:latin typeface="KBH" pitchFamily="2" charset="77"/>
                <a:cs typeface="KBH-Medium"/>
              </a:rPr>
              <a:t>cae</a:t>
            </a:r>
            <a:r>
              <a:rPr sz="900" spc="-11" dirty="0">
                <a:latin typeface="KBH" pitchFamily="2" charset="77"/>
                <a:cs typeface="KBH-Medium"/>
              </a:rPr>
              <a:t> </a:t>
            </a:r>
            <a:r>
              <a:rPr sz="900" spc="-25" dirty="0">
                <a:latin typeface="KBH" pitchFamily="2" charset="77"/>
                <a:cs typeface="KBH-Medium"/>
              </a:rPr>
              <a:t>sinisquam, que </a:t>
            </a:r>
            <a:r>
              <a:rPr sz="900" spc="-15" dirty="0">
                <a:latin typeface="KBH" pitchFamily="2" charset="77"/>
                <a:cs typeface="KBH-Medium"/>
              </a:rPr>
              <a:t>etust</a:t>
            </a:r>
            <a:r>
              <a:rPr sz="900" spc="31" dirty="0">
                <a:latin typeface="KBH" pitchFamily="2" charset="77"/>
                <a:cs typeface="KBH-Medium"/>
              </a:rPr>
              <a:t> </a:t>
            </a:r>
            <a:r>
              <a:rPr sz="900" spc="-20" dirty="0">
                <a:latin typeface="KBH" pitchFamily="2" charset="77"/>
                <a:cs typeface="KBH-Medium"/>
              </a:rPr>
              <a:t>dolorepe.</a:t>
            </a:r>
            <a:endParaRPr sz="900" dirty="0">
              <a:latin typeface="KBH" pitchFamily="2" charset="77"/>
              <a:cs typeface="KBH-Medium"/>
            </a:endParaRPr>
          </a:p>
          <a:p>
            <a:pPr>
              <a:spcBef>
                <a:spcPts val="20"/>
              </a:spcBef>
            </a:pPr>
            <a:endParaRPr sz="900" dirty="0">
              <a:latin typeface="KBH" pitchFamily="2" charset="77"/>
              <a:cs typeface="Times New Roman"/>
            </a:endParaRPr>
          </a:p>
          <a:p>
            <a:pPr marL="12700" marR="5080">
              <a:lnSpc>
                <a:spcPct val="117000"/>
              </a:lnSpc>
            </a:pPr>
            <a:r>
              <a:rPr sz="900" spc="-11" dirty="0">
                <a:latin typeface="KBH" pitchFamily="2" charset="77"/>
                <a:cs typeface="KBH-Medium"/>
              </a:rPr>
              <a:t>Labor sitat. </a:t>
            </a:r>
            <a:r>
              <a:rPr sz="900" spc="-25" dirty="0">
                <a:latin typeface="KBH" pitchFamily="2" charset="77"/>
                <a:cs typeface="KBH-Medium"/>
              </a:rPr>
              <a:t>Invelecto </a:t>
            </a:r>
            <a:r>
              <a:rPr sz="900" spc="-31" dirty="0">
                <a:latin typeface="KBH" pitchFamily="2" charset="77"/>
                <a:cs typeface="KBH-Medium"/>
              </a:rPr>
              <a:t>evenisquia </a:t>
            </a:r>
            <a:r>
              <a:rPr sz="900" spc="-25" dirty="0">
                <a:latin typeface="KBH" pitchFamily="2" charset="77"/>
                <a:cs typeface="KBH-Medium"/>
              </a:rPr>
              <a:t>alique </a:t>
            </a:r>
            <a:r>
              <a:rPr sz="900" spc="-25" dirty="0" err="1">
                <a:latin typeface="KBH" pitchFamily="2" charset="77"/>
                <a:cs typeface="KBH-Medium"/>
              </a:rPr>
              <a:t>nonseruntist</a:t>
            </a:r>
            <a:r>
              <a:rPr sz="900" spc="-25" dirty="0">
                <a:latin typeface="KBH" pitchFamily="2" charset="77"/>
                <a:cs typeface="KBH-Medium"/>
              </a:rPr>
              <a:t> </a:t>
            </a:r>
            <a:r>
              <a:rPr sz="900" spc="-11" dirty="0">
                <a:latin typeface="KBH" pitchFamily="2" charset="77"/>
                <a:cs typeface="KBH-Medium"/>
              </a:rPr>
              <a:t>am</a:t>
            </a:r>
            <a:r>
              <a:rPr lang="da-DK" sz="900" spc="-11" dirty="0">
                <a:latin typeface="KBH" pitchFamily="2" charset="77"/>
                <a:cs typeface="KBH-Medium"/>
              </a:rPr>
              <a:t>e</a:t>
            </a:r>
            <a:r>
              <a:rPr sz="900" spc="-15" dirty="0">
                <a:latin typeface="KBH" pitchFamily="2" charset="77"/>
                <a:cs typeface="KBH-Medium"/>
              </a:rPr>
              <a:t>t </a:t>
            </a:r>
            <a:r>
              <a:rPr sz="900" spc="-20" dirty="0">
                <a:latin typeface="KBH" pitchFamily="2" charset="77"/>
                <a:cs typeface="KBH-Medium"/>
              </a:rPr>
              <a:t>mo </a:t>
            </a:r>
            <a:r>
              <a:rPr sz="900" spc="-15" dirty="0">
                <a:latin typeface="KBH" pitchFamily="2" charset="77"/>
                <a:cs typeface="KBH-Medium"/>
              </a:rPr>
              <a:t>bea </a:t>
            </a:r>
            <a:r>
              <a:rPr sz="900" spc="-20" dirty="0">
                <a:latin typeface="KBH" pitchFamily="2" charset="77"/>
                <a:cs typeface="KBH-Medium"/>
              </a:rPr>
              <a:t>volesti </a:t>
            </a:r>
            <a:r>
              <a:rPr sz="900" spc="-25" dirty="0">
                <a:latin typeface="KBH" pitchFamily="2" charset="77"/>
                <a:cs typeface="KBH-Medium"/>
              </a:rPr>
              <a:t>con </a:t>
            </a:r>
            <a:r>
              <a:rPr sz="900" spc="-20" dirty="0">
                <a:latin typeface="KBH" pitchFamily="2" charset="77"/>
                <a:cs typeface="KBH-Medium"/>
              </a:rPr>
              <a:t>parundes </a:t>
            </a:r>
            <a:r>
              <a:rPr sz="900" spc="-31" dirty="0">
                <a:latin typeface="KBH" pitchFamily="2" charset="77"/>
                <a:cs typeface="KBH-Medium"/>
              </a:rPr>
              <a:t>volorrum, </a:t>
            </a:r>
            <a:r>
              <a:rPr sz="900" spc="-15" dirty="0">
                <a:latin typeface="KBH" pitchFamily="2" charset="77"/>
                <a:cs typeface="KBH-Medium"/>
              </a:rPr>
              <a:t>si </a:t>
            </a:r>
            <a:r>
              <a:rPr sz="900" spc="-25" dirty="0">
                <a:latin typeface="KBH" pitchFamily="2" charset="77"/>
                <a:cs typeface="KBH-Medium"/>
              </a:rPr>
              <a:t>aut </a:t>
            </a:r>
            <a:r>
              <a:rPr sz="900" spc="-20" dirty="0" err="1">
                <a:latin typeface="KBH" pitchFamily="2" charset="77"/>
                <a:cs typeface="KBH-Medium"/>
              </a:rPr>
              <a:t>odisto</a:t>
            </a:r>
            <a:r>
              <a:rPr sz="900" spc="-20" dirty="0">
                <a:latin typeface="KBH" pitchFamily="2" charset="77"/>
                <a:cs typeface="KBH-Medium"/>
              </a:rPr>
              <a:t>  </a:t>
            </a:r>
            <a:r>
              <a:rPr sz="900" spc="-31" dirty="0" err="1">
                <a:latin typeface="KBH" pitchFamily="2" charset="77"/>
                <a:cs typeface="KBH-Medium"/>
              </a:rPr>
              <a:t>eveliquo</a:t>
            </a:r>
            <a:r>
              <a:rPr sz="900" spc="-31" dirty="0">
                <a:latin typeface="KBH" pitchFamily="2" charset="77"/>
                <a:cs typeface="KBH-Medium"/>
              </a:rPr>
              <a:t> </a:t>
            </a:r>
            <a:r>
              <a:rPr sz="900" spc="-20" dirty="0">
                <a:latin typeface="KBH" pitchFamily="2" charset="77"/>
                <a:cs typeface="KBH-Medium"/>
              </a:rPr>
              <a:t>odic tem </a:t>
            </a:r>
            <a:r>
              <a:rPr sz="900" spc="-11" dirty="0">
                <a:latin typeface="KBH" pitchFamily="2" charset="77"/>
                <a:cs typeface="KBH-Medium"/>
              </a:rPr>
              <a:t>assedis  </a:t>
            </a:r>
            <a:r>
              <a:rPr sz="900" spc="-15" dirty="0">
                <a:latin typeface="KBH" pitchFamily="2" charset="77"/>
                <a:cs typeface="KBH-Medium"/>
              </a:rPr>
              <a:t>moluptas </a:t>
            </a:r>
            <a:r>
              <a:rPr sz="900" spc="-25" dirty="0">
                <a:latin typeface="KBH" pitchFamily="2" charset="77"/>
                <a:cs typeface="KBH-Medium"/>
              </a:rPr>
              <a:t>voluptatem </a:t>
            </a:r>
            <a:r>
              <a:rPr sz="900" spc="-20" dirty="0" err="1">
                <a:latin typeface="KBH" pitchFamily="2" charset="77"/>
                <a:cs typeface="KBH-Medium"/>
              </a:rPr>
              <a:t>repudae</a:t>
            </a:r>
            <a:r>
              <a:rPr sz="900" spc="-20" dirty="0">
                <a:latin typeface="KBH" pitchFamily="2" charset="77"/>
                <a:cs typeface="KBH-Medium"/>
              </a:rPr>
              <a:t> </a:t>
            </a:r>
            <a:r>
              <a:rPr sz="900" spc="-25" dirty="0" err="1">
                <a:latin typeface="KBH" pitchFamily="2" charset="77"/>
                <a:cs typeface="KBH-Medium"/>
              </a:rPr>
              <a:t>porum</a:t>
            </a:r>
            <a:r>
              <a:rPr sz="900" spc="-25" dirty="0">
                <a:latin typeface="KBH" pitchFamily="2" charset="77"/>
                <a:cs typeface="KBH-Medium"/>
              </a:rPr>
              <a:t> </a:t>
            </a:r>
            <a:r>
              <a:rPr sz="900" spc="-15" dirty="0">
                <a:latin typeface="KBH" pitchFamily="2" charset="77"/>
                <a:cs typeface="KBH-Medium"/>
              </a:rPr>
              <a:t>et magnam, sitias </a:t>
            </a:r>
            <a:r>
              <a:rPr sz="900" spc="-20" dirty="0">
                <a:latin typeface="KBH" pitchFamily="2" charset="77"/>
                <a:cs typeface="KBH-Medium"/>
              </a:rPr>
              <a:t>ut </a:t>
            </a:r>
            <a:r>
              <a:rPr sz="900" spc="-15" dirty="0">
                <a:latin typeface="KBH" pitchFamily="2" charset="77"/>
                <a:cs typeface="KBH-Medium"/>
              </a:rPr>
              <a:t>et </a:t>
            </a:r>
            <a:r>
              <a:rPr sz="900" spc="-20" dirty="0">
                <a:latin typeface="KBH" pitchFamily="2" charset="77"/>
                <a:cs typeface="KBH-Medium"/>
              </a:rPr>
              <a:t>molo  berferum </a:t>
            </a:r>
            <a:r>
              <a:rPr sz="900" spc="-25" dirty="0">
                <a:latin typeface="KBH" pitchFamily="2" charset="77"/>
                <a:cs typeface="KBH-Medium"/>
              </a:rPr>
              <a:t>que</a:t>
            </a:r>
            <a:r>
              <a:rPr sz="900" dirty="0">
                <a:latin typeface="KBH" pitchFamily="2" charset="77"/>
                <a:cs typeface="KBH-Medium"/>
              </a:rPr>
              <a:t> </a:t>
            </a:r>
            <a:r>
              <a:rPr sz="900" spc="-11" dirty="0" err="1">
                <a:latin typeface="KBH" pitchFamily="2" charset="77"/>
                <a:cs typeface="KBH-Medium"/>
              </a:rPr>
              <a:t>labore</a:t>
            </a:r>
            <a:r>
              <a:rPr sz="900" spc="-11" dirty="0">
                <a:latin typeface="KBH" pitchFamily="2" charset="77"/>
                <a:cs typeface="KBH-Medium"/>
              </a:rPr>
              <a:t>.</a:t>
            </a:r>
            <a:endParaRPr lang="da-DK" sz="900" dirty="0">
              <a:latin typeface="KBH" pitchFamily="2" charset="77"/>
              <a:cs typeface="KBH-Medium"/>
            </a:endParaRPr>
          </a:p>
          <a:p>
            <a:pPr marL="12700" marR="5080">
              <a:lnSpc>
                <a:spcPct val="117000"/>
              </a:lnSpc>
            </a:pPr>
            <a:endParaRPr lang="da-DK" sz="900" spc="-31" dirty="0">
              <a:latin typeface="KBH" pitchFamily="2" charset="77"/>
              <a:cs typeface="KBH-Medium"/>
            </a:endParaRPr>
          </a:p>
          <a:p>
            <a:pPr marL="12700" marR="5080">
              <a:lnSpc>
                <a:spcPct val="117000"/>
              </a:lnSpc>
            </a:pPr>
            <a:r>
              <a:rPr lang="da-DK" sz="900" spc="-31" dirty="0">
                <a:latin typeface="KBH" pitchFamily="2" charset="77"/>
                <a:cs typeface="KBH-Medium"/>
              </a:rPr>
              <a:t>F</a:t>
            </a:r>
            <a:r>
              <a:rPr sz="900" spc="-31" dirty="0" err="1">
                <a:latin typeface="KBH" pitchFamily="2" charset="77"/>
                <a:cs typeface="KBH-Medium"/>
              </a:rPr>
              <a:t>unt</a:t>
            </a:r>
            <a:r>
              <a:rPr sz="900" spc="-31" dirty="0">
                <a:latin typeface="KBH" pitchFamily="2" charset="77"/>
                <a:cs typeface="KBH-Medium"/>
              </a:rPr>
              <a:t> </a:t>
            </a:r>
            <a:r>
              <a:rPr sz="900" spc="-20" dirty="0">
                <a:latin typeface="KBH" pitchFamily="2" charset="77"/>
                <a:cs typeface="KBH-Medium"/>
              </a:rPr>
              <a:t>dolupta </a:t>
            </a:r>
            <a:r>
              <a:rPr sz="900" spc="-25" dirty="0">
                <a:latin typeface="KBH" pitchFamily="2" charset="77"/>
                <a:cs typeface="KBH-Medium"/>
              </a:rPr>
              <a:t>quiditatenis </a:t>
            </a:r>
            <a:r>
              <a:rPr sz="900" spc="-5" dirty="0">
                <a:latin typeface="KBH" pitchFamily="2" charset="77"/>
                <a:cs typeface="KBH-Medium"/>
              </a:rPr>
              <a:t>est, </a:t>
            </a:r>
            <a:r>
              <a:rPr sz="900" spc="-25" dirty="0">
                <a:latin typeface="KBH" pitchFamily="2" charset="77"/>
                <a:cs typeface="KBH-Medium"/>
              </a:rPr>
              <a:t>sim voloribusae deribus  quam ium, </a:t>
            </a:r>
            <a:r>
              <a:rPr sz="900" spc="-20" dirty="0">
                <a:latin typeface="KBH" pitchFamily="2" charset="77"/>
                <a:cs typeface="KBH-Medium"/>
              </a:rPr>
              <a:t>tem </a:t>
            </a:r>
            <a:r>
              <a:rPr sz="900" spc="-15" dirty="0">
                <a:latin typeface="KBH" pitchFamily="2" charset="77"/>
                <a:cs typeface="KBH-Medium"/>
              </a:rPr>
              <a:t>laboremquam </a:t>
            </a:r>
            <a:r>
              <a:rPr sz="900" spc="-25" dirty="0">
                <a:latin typeface="KBH" pitchFamily="2" charset="77"/>
                <a:cs typeface="KBH-Medium"/>
              </a:rPr>
              <a:t>aligni </a:t>
            </a:r>
            <a:r>
              <a:rPr sz="900" spc="-20" dirty="0">
                <a:latin typeface="KBH" pitchFamily="2" charset="77"/>
                <a:cs typeface="KBH-Medium"/>
              </a:rPr>
              <a:t>odi inctem </a:t>
            </a:r>
            <a:r>
              <a:rPr sz="900" spc="-25" dirty="0">
                <a:latin typeface="KBH" pitchFamily="2" charset="77"/>
                <a:cs typeface="KBH-Medium"/>
              </a:rPr>
              <a:t>dolorro  </a:t>
            </a:r>
            <a:r>
              <a:rPr sz="900" spc="-31" dirty="0">
                <a:latin typeface="KBH" pitchFamily="2" charset="77"/>
                <a:cs typeface="KBH-Medium"/>
              </a:rPr>
              <a:t>quiatia </a:t>
            </a:r>
            <a:r>
              <a:rPr sz="900" spc="-25" dirty="0">
                <a:latin typeface="KBH" pitchFamily="2" charset="77"/>
                <a:cs typeface="KBH-Medium"/>
              </a:rPr>
              <a:t>verciende </a:t>
            </a:r>
            <a:r>
              <a:rPr sz="900" dirty="0">
                <a:latin typeface="KBH" pitchFamily="2" charset="77"/>
                <a:cs typeface="KBH-Medium"/>
              </a:rPr>
              <a:t>la </a:t>
            </a:r>
            <a:r>
              <a:rPr sz="900" spc="-11" dirty="0">
                <a:latin typeface="KBH" pitchFamily="2" charset="77"/>
                <a:cs typeface="KBH-Medium"/>
              </a:rPr>
              <a:t>am </a:t>
            </a:r>
            <a:r>
              <a:rPr sz="900" spc="-20" dirty="0">
                <a:latin typeface="KBH" pitchFamily="2" charset="77"/>
                <a:cs typeface="KBH-Medium"/>
              </a:rPr>
              <a:t>rehendam </a:t>
            </a:r>
            <a:r>
              <a:rPr sz="900" spc="-15" dirty="0">
                <a:latin typeface="KBH" pitchFamily="2" charset="77"/>
                <a:cs typeface="KBH-Medium"/>
              </a:rPr>
              <a:t>rem </a:t>
            </a:r>
            <a:r>
              <a:rPr sz="900" spc="-25" dirty="0" err="1">
                <a:latin typeface="KBH" pitchFamily="2" charset="77"/>
                <a:cs typeface="KBH-Medium"/>
              </a:rPr>
              <a:t>experisque</a:t>
            </a:r>
            <a:r>
              <a:rPr sz="900" spc="-25" dirty="0">
                <a:latin typeface="KBH" pitchFamily="2" charset="77"/>
                <a:cs typeface="KBH-Medium"/>
              </a:rPr>
              <a:t> </a:t>
            </a:r>
            <a:r>
              <a:rPr sz="900" spc="-31" dirty="0" err="1">
                <a:latin typeface="KBH" pitchFamily="2" charset="77"/>
                <a:cs typeface="KBH-Medium"/>
              </a:rPr>
              <a:t>num</a:t>
            </a:r>
            <a:r>
              <a:rPr sz="900" spc="-15" dirty="0" err="1">
                <a:latin typeface="KBH" pitchFamily="2" charset="77"/>
                <a:cs typeface="KBH-Medium"/>
              </a:rPr>
              <a:t>et</a:t>
            </a:r>
            <a:r>
              <a:rPr sz="900" spc="-15" dirty="0">
                <a:latin typeface="KBH" pitchFamily="2" charset="77"/>
                <a:cs typeface="KBH-Medium"/>
              </a:rPr>
              <a:t> </a:t>
            </a:r>
            <a:r>
              <a:rPr sz="900" spc="-5" dirty="0">
                <a:latin typeface="KBH" pitchFamily="2" charset="77"/>
                <a:cs typeface="KBH-Medium"/>
              </a:rPr>
              <a:t>latust, </a:t>
            </a:r>
            <a:r>
              <a:rPr sz="900" spc="-25" dirty="0" err="1">
                <a:latin typeface="KBH" pitchFamily="2" charset="77"/>
                <a:cs typeface="KBH-Medium"/>
              </a:rPr>
              <a:t>idiscimus</a:t>
            </a:r>
            <a:r>
              <a:rPr sz="900" dirty="0">
                <a:latin typeface="KBH" pitchFamily="2" charset="77"/>
                <a:cs typeface="KBH-Medium"/>
              </a:rPr>
              <a:t> </a:t>
            </a:r>
            <a:r>
              <a:rPr sz="900" spc="-5" dirty="0">
                <a:latin typeface="KBH" pitchFamily="2" charset="77"/>
                <a:cs typeface="KBH-Medium"/>
              </a:rPr>
              <a:t>.</a:t>
            </a:r>
            <a:endParaRPr lang="da-DK" sz="900" spc="-5" dirty="0">
              <a:latin typeface="KBH" pitchFamily="2" charset="77"/>
              <a:cs typeface="KBH-Medium"/>
            </a:endParaRPr>
          </a:p>
          <a:p>
            <a:pPr marL="12700" marR="5080">
              <a:lnSpc>
                <a:spcPct val="117000"/>
              </a:lnSpc>
            </a:pPr>
            <a:endParaRPr lang="da-DK" sz="900" spc="-5" dirty="0">
              <a:latin typeface="KBH" pitchFamily="2" charset="77"/>
              <a:cs typeface="KBH-Medium"/>
            </a:endParaRPr>
          </a:p>
          <a:p>
            <a:pPr marL="12700" marR="5080">
              <a:lnSpc>
                <a:spcPct val="117000"/>
              </a:lnSpc>
            </a:pPr>
            <a:r>
              <a:rPr lang="da-DK" sz="900" b="1" spc="-5" dirty="0">
                <a:latin typeface="KBH" pitchFamily="2" charset="77"/>
                <a:cs typeface="KBH-Medium"/>
              </a:rPr>
              <a:t>Glædelig jul &amp; godt nytår.</a:t>
            </a:r>
            <a:endParaRPr sz="900" b="1" dirty="0">
              <a:latin typeface="KBH" pitchFamily="2" charset="77"/>
              <a:cs typeface="KBH-Medium"/>
            </a:endParaRPr>
          </a:p>
          <a:p>
            <a:pPr>
              <a:spcBef>
                <a:spcPts val="40"/>
              </a:spcBef>
            </a:pPr>
            <a:endParaRPr lang="da-DK" sz="900" dirty="0">
              <a:latin typeface="KBH" pitchFamily="2" charset="77"/>
              <a:cs typeface="Times New Roman"/>
            </a:endParaRPr>
          </a:p>
          <a:p>
            <a:pPr>
              <a:spcBef>
                <a:spcPts val="40"/>
              </a:spcBef>
            </a:pPr>
            <a:endParaRPr sz="900" dirty="0">
              <a:latin typeface="KBH" pitchFamily="2" charset="77"/>
              <a:cs typeface="Times New Roman"/>
            </a:endParaRPr>
          </a:p>
          <a:p>
            <a:pPr marL="12700"/>
            <a:r>
              <a:rPr sz="900" spc="-5" dirty="0">
                <a:latin typeface="KBH" pitchFamily="2" charset="77"/>
                <a:cs typeface="KBH-Medium"/>
              </a:rPr>
              <a:t>Med </a:t>
            </a:r>
            <a:r>
              <a:rPr sz="900" spc="-20" dirty="0" err="1">
                <a:latin typeface="KBH" pitchFamily="2" charset="77"/>
                <a:cs typeface="KBH-Medium"/>
              </a:rPr>
              <a:t>venlig</a:t>
            </a:r>
            <a:r>
              <a:rPr sz="900" dirty="0">
                <a:latin typeface="KBH" pitchFamily="2" charset="77"/>
                <a:cs typeface="KBH-Medium"/>
              </a:rPr>
              <a:t> </a:t>
            </a:r>
            <a:r>
              <a:rPr sz="900" spc="-11" dirty="0" err="1">
                <a:latin typeface="KBH" pitchFamily="2" charset="77"/>
                <a:cs typeface="KBH-Medium"/>
              </a:rPr>
              <a:t>hilsen</a:t>
            </a:r>
            <a:endParaRPr lang="da-DK" sz="900" spc="-11" dirty="0">
              <a:latin typeface="KBH" pitchFamily="2" charset="77"/>
              <a:cs typeface="KBH-Medium"/>
            </a:endParaRPr>
          </a:p>
          <a:p>
            <a:pPr marL="12700"/>
            <a:endParaRPr lang="da-DK" sz="900" spc="-11" dirty="0">
              <a:latin typeface="KBH" pitchFamily="2" charset="77"/>
              <a:cs typeface="KBH-Medium"/>
            </a:endParaRPr>
          </a:p>
          <a:p>
            <a:pPr marL="12700"/>
            <a:r>
              <a:rPr lang="da-DK" sz="900" spc="-11" dirty="0" err="1">
                <a:latin typeface="KBH" pitchFamily="2" charset="77"/>
                <a:cs typeface="KBH-Medium"/>
              </a:rPr>
              <a:t>Xxxxx</a:t>
            </a:r>
            <a:r>
              <a:rPr lang="da-DK" sz="900" spc="-11" dirty="0">
                <a:latin typeface="KBH" pitchFamily="2" charset="77"/>
                <a:cs typeface="KBH-Medium"/>
              </a:rPr>
              <a:t> </a:t>
            </a:r>
            <a:r>
              <a:rPr lang="da-DK" sz="900" spc="-11" dirty="0" err="1">
                <a:latin typeface="KBH" pitchFamily="2" charset="77"/>
                <a:cs typeface="KBH-Medium"/>
              </a:rPr>
              <a:t>xxxxxxx</a:t>
            </a:r>
            <a:endParaRPr lang="da-DK" sz="900" spc="-11" dirty="0">
              <a:latin typeface="KBH" pitchFamily="2" charset="77"/>
              <a:cs typeface="KBH-Medium"/>
            </a:endParaRP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79BA6F60-45F9-154A-B797-217E25B3CEAA}"/>
              </a:ext>
            </a:extLst>
          </p:cNvPr>
          <p:cNvSpPr txBox="1"/>
          <p:nvPr/>
        </p:nvSpPr>
        <p:spPr>
          <a:xfrm>
            <a:off x="7351534" y="62917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4352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421</TotalTime>
  <Words>99</Words>
  <Application>Microsoft Office PowerPoint</Application>
  <PresentationFormat>Brugerdefineret</PresentationFormat>
  <Paragraphs>14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KBH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Microsoft Office User</dc:creator>
  <cp:lastModifiedBy>Caroline Korshøj Byrialsen Lohse</cp:lastModifiedBy>
  <cp:revision>24</cp:revision>
  <dcterms:created xsi:type="dcterms:W3CDTF">2024-11-15T10:42:27Z</dcterms:created>
  <dcterms:modified xsi:type="dcterms:W3CDTF">2025-11-28T13:43:49Z</dcterms:modified>
</cp:coreProperties>
</file>