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55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663113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044" userDrawn="1">
          <p15:clr>
            <a:srgbClr val="A4A3A4"/>
          </p15:clr>
        </p15:guide>
        <p15:guide id="3" pos="3440" userDrawn="1">
          <p15:clr>
            <a:srgbClr val="A4A3A4"/>
          </p15:clr>
        </p15:guide>
        <p15:guide id="4" pos="56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5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018"/>
    <p:restoredTop sz="96918"/>
  </p:normalViewPr>
  <p:slideViewPr>
    <p:cSldViewPr snapToGrid="0" snapToObjects="1" showGuides="1">
      <p:cViewPr varScale="1">
        <p:scale>
          <a:sx n="188" d="100"/>
          <a:sy n="188" d="100"/>
        </p:scale>
        <p:origin x="2504" y="192"/>
      </p:cViewPr>
      <p:guideLst>
        <p:guide orient="horz" pos="2161"/>
        <p:guide pos="3044"/>
        <p:guide pos="3440"/>
        <p:guide pos="56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illede 13">
            <a:extLst>
              <a:ext uri="{FF2B5EF4-FFF2-40B4-BE49-F238E27FC236}">
                <a16:creationId xmlns:a16="http://schemas.microsoft.com/office/drawing/2014/main" id="{783C8FCE-121B-3A49-8284-B0858C3B34B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58126" y="5931813"/>
            <a:ext cx="571274" cy="599141"/>
          </a:xfrm>
          <a:prstGeom prst="rect">
            <a:avLst/>
          </a:prstGeom>
        </p:spPr>
      </p:pic>
      <p:pic>
        <p:nvPicPr>
          <p:cNvPr id="3" name="Billede 2" descr="Et billede, der indeholder jul, juletræ, juleudsmykning, Juleaften&#10;&#10;Automatisk genereret beskrivelse">
            <a:extLst>
              <a:ext uri="{FF2B5EF4-FFF2-40B4-BE49-F238E27FC236}">
                <a16:creationId xmlns:a16="http://schemas.microsoft.com/office/drawing/2014/main" id="{1A7C2CB8-E667-8FC7-F007-9BC92EC277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141" y="0"/>
            <a:ext cx="4829415" cy="6858000"/>
          </a:xfrm>
          <a:prstGeom prst="rect">
            <a:avLst/>
          </a:prstGeom>
        </p:spPr>
      </p:pic>
      <p:pic>
        <p:nvPicPr>
          <p:cNvPr id="4" name="Billede 3">
            <a:extLst>
              <a:ext uri="{FF2B5EF4-FFF2-40B4-BE49-F238E27FC236}">
                <a16:creationId xmlns:a16="http://schemas.microsoft.com/office/drawing/2014/main" id="{7E438C52-30E5-5A44-AAD5-D2D01729E2B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822172" y="-847168"/>
            <a:ext cx="48409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52134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1" userDrawn="1">
          <p15:clr>
            <a:srgbClr val="FBAE40"/>
          </p15:clr>
        </p15:guide>
        <p15:guide id="2" pos="3044" userDrawn="1">
          <p15:clr>
            <a:srgbClr val="FBAE40"/>
          </p15:clr>
        </p15:guide>
        <p15:guide id="3" orient="horz" pos="1080" userDrawn="1">
          <p15:clr>
            <a:srgbClr val="FBAE40"/>
          </p15:clr>
        </p15:guide>
        <p15:guide id="4" pos="4563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2BC2CCED-C9A0-934F-BD23-BD6FDED72C13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0798"/>
            <a:ext cx="4835654" cy="6868799"/>
          </a:xfrm>
          <a:prstGeom prst="rect">
            <a:avLst/>
          </a:prstGeom>
        </p:spPr>
      </p:pic>
      <p:pic>
        <p:nvPicPr>
          <p:cNvPr id="5" name="Billede 4">
            <a:extLst>
              <a:ext uri="{FF2B5EF4-FFF2-40B4-BE49-F238E27FC236}">
                <a16:creationId xmlns:a16="http://schemas.microsoft.com/office/drawing/2014/main" id="{D952BE98-1BF6-B84D-8E5D-5CFB5B60FD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35654" y="-879448"/>
            <a:ext cx="4836792" cy="6858000"/>
          </a:xfrm>
          <a:prstGeom prst="rect">
            <a:avLst/>
          </a:prstGeom>
        </p:spPr>
      </p:pic>
      <p:pic>
        <p:nvPicPr>
          <p:cNvPr id="6" name="Billede 5">
            <a:extLst>
              <a:ext uri="{FF2B5EF4-FFF2-40B4-BE49-F238E27FC236}">
                <a16:creationId xmlns:a16="http://schemas.microsoft.com/office/drawing/2014/main" id="{6CB18356-8C09-814F-A7E0-CA1E90434B0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958126" y="5931813"/>
            <a:ext cx="571274" cy="599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6923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1">
          <p15:clr>
            <a:srgbClr val="FBAE40"/>
          </p15:clr>
        </p15:guide>
        <p15:guide id="2" pos="3044">
          <p15:clr>
            <a:srgbClr val="FBAE40"/>
          </p15:clr>
        </p15:guide>
        <p15:guide id="3" orient="horz" pos="10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lede 10">
            <a:extLst>
              <a:ext uri="{FF2B5EF4-FFF2-40B4-BE49-F238E27FC236}">
                <a16:creationId xmlns:a16="http://schemas.microsoft.com/office/drawing/2014/main" id="{1347690B-A4DD-C643-A9E2-A5F440FDF0E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0799"/>
            <a:ext cx="4827226" cy="6868799"/>
          </a:xfrm>
          <a:prstGeom prst="rect">
            <a:avLst/>
          </a:prstGeom>
        </p:spPr>
      </p:pic>
      <p:pic>
        <p:nvPicPr>
          <p:cNvPr id="13" name="Billede 12">
            <a:extLst>
              <a:ext uri="{FF2B5EF4-FFF2-40B4-BE49-F238E27FC236}">
                <a16:creationId xmlns:a16="http://schemas.microsoft.com/office/drawing/2014/main" id="{66701C80-A64E-9948-94D1-B81D1805338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27226" y="-872290"/>
            <a:ext cx="4832819" cy="6858000"/>
          </a:xfrm>
          <a:prstGeom prst="rect">
            <a:avLst/>
          </a:prstGeom>
        </p:spPr>
      </p:pic>
      <p:pic>
        <p:nvPicPr>
          <p:cNvPr id="15" name="Billede 14">
            <a:extLst>
              <a:ext uri="{FF2B5EF4-FFF2-40B4-BE49-F238E27FC236}">
                <a16:creationId xmlns:a16="http://schemas.microsoft.com/office/drawing/2014/main" id="{60116146-75CE-AB47-996A-F80D913B205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958126" y="5931813"/>
            <a:ext cx="571274" cy="599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3033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1" userDrawn="1">
          <p15:clr>
            <a:srgbClr val="FBAE40"/>
          </p15:clr>
        </p15:guide>
        <p15:guide id="2" pos="3044" userDrawn="1">
          <p15:clr>
            <a:srgbClr val="FBAE40"/>
          </p15:clr>
        </p15:guide>
        <p15:guide id="3" orient="horz" pos="10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ktangel 9">
            <a:extLst>
              <a:ext uri="{FF2B5EF4-FFF2-40B4-BE49-F238E27FC236}">
                <a16:creationId xmlns:a16="http://schemas.microsoft.com/office/drawing/2014/main" id="{2922A937-6F44-0143-995D-D7E7E6B6B3CB}"/>
              </a:ext>
            </a:extLst>
          </p:cNvPr>
          <p:cNvSpPr/>
          <p:nvPr userDrawn="1"/>
        </p:nvSpPr>
        <p:spPr>
          <a:xfrm>
            <a:off x="4207562" y="4"/>
            <a:ext cx="5455552" cy="6857999"/>
          </a:xfrm>
          <a:prstGeom prst="rect">
            <a:avLst/>
          </a:prstGeom>
          <a:solidFill>
            <a:srgbClr val="FAF5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800"/>
          </a:p>
        </p:txBody>
      </p:sp>
      <p:pic>
        <p:nvPicPr>
          <p:cNvPr id="7" name="Billede 6">
            <a:extLst>
              <a:ext uri="{FF2B5EF4-FFF2-40B4-BE49-F238E27FC236}">
                <a16:creationId xmlns:a16="http://schemas.microsoft.com/office/drawing/2014/main" id="{F44B6C7E-4439-C147-A3B1-F335803C1BC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" y="-10799"/>
            <a:ext cx="4831557" cy="6868799"/>
          </a:xfrm>
          <a:prstGeom prst="rect">
            <a:avLst/>
          </a:prstGeom>
        </p:spPr>
      </p:pic>
      <p:pic>
        <p:nvPicPr>
          <p:cNvPr id="9" name="Billede 8">
            <a:extLst>
              <a:ext uri="{FF2B5EF4-FFF2-40B4-BE49-F238E27FC236}">
                <a16:creationId xmlns:a16="http://schemas.microsoft.com/office/drawing/2014/main" id="{26489E3C-F383-774A-97B7-C4B674ED293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90174" y="-872289"/>
            <a:ext cx="4714322" cy="6858000"/>
          </a:xfrm>
          <a:prstGeom prst="rect">
            <a:avLst/>
          </a:prstGeom>
        </p:spPr>
      </p:pic>
      <p:pic>
        <p:nvPicPr>
          <p:cNvPr id="12" name="Billede 11">
            <a:extLst>
              <a:ext uri="{FF2B5EF4-FFF2-40B4-BE49-F238E27FC236}">
                <a16:creationId xmlns:a16="http://schemas.microsoft.com/office/drawing/2014/main" id="{9B786F73-1E60-DA48-8C37-A14444DC0D2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958126" y="5931813"/>
            <a:ext cx="571274" cy="599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4724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1" userDrawn="1">
          <p15:clr>
            <a:srgbClr val="FBAE40"/>
          </p15:clr>
        </p15:guide>
        <p15:guide id="2" pos="3044" userDrawn="1">
          <p15:clr>
            <a:srgbClr val="FBAE40"/>
          </p15:clr>
        </p15:guide>
        <p15:guide id="3" orient="horz" pos="108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>
            <a:extLst>
              <a:ext uri="{FF2B5EF4-FFF2-40B4-BE49-F238E27FC236}">
                <a16:creationId xmlns:a16="http://schemas.microsoft.com/office/drawing/2014/main" id="{F23537A2-C4DE-1D45-917E-8A20B610473D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69" y="-10799"/>
            <a:ext cx="4832819" cy="6868799"/>
          </a:xfrm>
          <a:prstGeom prst="rect">
            <a:avLst/>
          </a:prstGeom>
        </p:spPr>
      </p:pic>
      <p:pic>
        <p:nvPicPr>
          <p:cNvPr id="7" name="Billede 6">
            <a:extLst>
              <a:ext uri="{FF2B5EF4-FFF2-40B4-BE49-F238E27FC236}">
                <a16:creationId xmlns:a16="http://schemas.microsoft.com/office/drawing/2014/main" id="{D76A4EE4-5A32-134F-8071-E21BD0A1722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30294" y="-878306"/>
            <a:ext cx="4832819" cy="6858000"/>
          </a:xfrm>
          <a:prstGeom prst="rect">
            <a:avLst/>
          </a:prstGeom>
        </p:spPr>
      </p:pic>
      <p:pic>
        <p:nvPicPr>
          <p:cNvPr id="12" name="Billede 11">
            <a:extLst>
              <a:ext uri="{FF2B5EF4-FFF2-40B4-BE49-F238E27FC236}">
                <a16:creationId xmlns:a16="http://schemas.microsoft.com/office/drawing/2014/main" id="{25F95B51-4BA1-8B46-86FD-346BE52A0B7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958126" y="5931813"/>
            <a:ext cx="571274" cy="599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6545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1">
          <p15:clr>
            <a:srgbClr val="FBAE40"/>
          </p15:clr>
        </p15:guide>
        <p15:guide id="2" pos="3044">
          <p15:clr>
            <a:srgbClr val="FBAE40"/>
          </p15:clr>
        </p15:guide>
        <p15:guide id="3" orient="horz" pos="108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lede 5">
            <a:extLst>
              <a:ext uri="{FF2B5EF4-FFF2-40B4-BE49-F238E27FC236}">
                <a16:creationId xmlns:a16="http://schemas.microsoft.com/office/drawing/2014/main" id="{0B043F50-6904-B449-AE9A-30CFCF22A9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30294" y="-878306"/>
            <a:ext cx="4832819" cy="6858000"/>
          </a:xfrm>
          <a:prstGeom prst="rect">
            <a:avLst/>
          </a:prstGeom>
        </p:spPr>
      </p:pic>
      <p:pic>
        <p:nvPicPr>
          <p:cNvPr id="9" name="Billede 8">
            <a:extLst>
              <a:ext uri="{FF2B5EF4-FFF2-40B4-BE49-F238E27FC236}">
                <a16:creationId xmlns:a16="http://schemas.microsoft.com/office/drawing/2014/main" id="{45A7ED4B-7B84-6A44-AB10-00D26D7B7D8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8126" y="5931813"/>
            <a:ext cx="571274" cy="599141"/>
          </a:xfrm>
          <a:prstGeom prst="rect">
            <a:avLst/>
          </a:prstGeom>
        </p:spPr>
      </p:pic>
      <p:pic>
        <p:nvPicPr>
          <p:cNvPr id="3" name="Billede 2" descr="Et billede, der indeholder grøn, stof&#10;&#10;Automatisk genereret beskrivelse">
            <a:extLst>
              <a:ext uri="{FF2B5EF4-FFF2-40B4-BE49-F238E27FC236}">
                <a16:creationId xmlns:a16="http://schemas.microsoft.com/office/drawing/2014/main" id="{6C22D7E9-6839-A1D9-A6A3-0634A18FE4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141" y="0"/>
            <a:ext cx="48294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676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1">
          <p15:clr>
            <a:srgbClr val="FBAE40"/>
          </p15:clr>
        </p15:guide>
        <p15:guide id="2" pos="3044">
          <p15:clr>
            <a:srgbClr val="FBAE40"/>
          </p15:clr>
        </p15:guide>
        <p15:guide id="3" orient="horz" pos="10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4339" y="365127"/>
            <a:ext cx="833443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4339" y="1825625"/>
            <a:ext cx="833443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Rediger teksttypografien i masteren
Andet niveau
Tredje niveau
Fjerde niveau
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4339" y="6356352"/>
            <a:ext cx="217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4E930F-04C1-2648-8C7A-1931879E1110}" type="datetimeFigureOut">
              <a:rPr lang="en-GB" smtClean="0"/>
              <a:t>20/11/2024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0906" y="6356352"/>
            <a:ext cx="32613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4574" y="6356352"/>
            <a:ext cx="217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E0FEE3-DF2A-5949-8D6D-0F7B5C2D32A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2607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770" r:id="rId2"/>
    <p:sldLayoutId id="2147483689" r:id="rId3"/>
    <p:sldLayoutId id="2147483688" r:id="rId4"/>
    <p:sldLayoutId id="2147483768" r:id="rId5"/>
    <p:sldLayoutId id="2147483769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C51915EF-7908-1E42-90BD-5017B0CA9148}"/>
              </a:ext>
            </a:extLst>
          </p:cNvPr>
          <p:cNvSpPr txBox="1"/>
          <p:nvPr/>
        </p:nvSpPr>
        <p:spPr>
          <a:xfrm>
            <a:off x="5461001" y="2501600"/>
            <a:ext cx="3563938" cy="3137909"/>
          </a:xfrm>
          <a:prstGeom prst="rect">
            <a:avLst/>
          </a:prstGeom>
        </p:spPr>
        <p:txBody>
          <a:bodyPr vert="horz" wrap="square" lIns="0" tIns="12699" rIns="0" bIns="0" rtlCol="0">
            <a:spAutoFit/>
          </a:bodyPr>
          <a:lstStyle/>
          <a:p>
            <a:pPr marL="12700" marR="234309">
              <a:lnSpc>
                <a:spcPct val="117000"/>
              </a:lnSpc>
              <a:spcBef>
                <a:spcPts val="100"/>
              </a:spcBef>
            </a:pPr>
            <a:r>
              <a:rPr lang="da-DK" sz="900" spc="-35" dirty="0">
                <a:latin typeface="KBH" pitchFamily="2" charset="77"/>
                <a:cs typeface="KBH-Medium"/>
              </a:rPr>
              <a:t>Kære alle i xxx</a:t>
            </a:r>
          </a:p>
          <a:p>
            <a:pPr marL="12700" marR="234309">
              <a:lnSpc>
                <a:spcPct val="117000"/>
              </a:lnSpc>
              <a:spcBef>
                <a:spcPts val="100"/>
              </a:spcBef>
            </a:pPr>
            <a:endParaRPr lang="da-DK" sz="900" spc="-35" dirty="0">
              <a:latin typeface="KBH" pitchFamily="2" charset="77"/>
              <a:cs typeface="KBH-Medium"/>
            </a:endParaRPr>
          </a:p>
          <a:p>
            <a:pPr marL="12700" marR="234309">
              <a:lnSpc>
                <a:spcPct val="117000"/>
              </a:lnSpc>
              <a:spcBef>
                <a:spcPts val="100"/>
              </a:spcBef>
            </a:pPr>
            <a:r>
              <a:rPr sz="900" spc="-35" dirty="0" err="1">
                <a:latin typeface="KBH" pitchFamily="2" charset="77"/>
                <a:cs typeface="KBH-Medium"/>
              </a:rPr>
              <a:t>Ihil</a:t>
            </a:r>
            <a:r>
              <a:rPr sz="900" spc="-35" dirty="0">
                <a:latin typeface="KBH" pitchFamily="2" charset="77"/>
                <a:cs typeface="KBH-Medium"/>
              </a:rPr>
              <a:t> </a:t>
            </a:r>
            <a:r>
              <a:rPr sz="900" spc="-25" dirty="0">
                <a:latin typeface="KBH" pitchFamily="2" charset="77"/>
                <a:cs typeface="KBH-Medium"/>
              </a:rPr>
              <a:t>miliame eratis </a:t>
            </a:r>
            <a:r>
              <a:rPr sz="900" spc="-31" dirty="0">
                <a:latin typeface="KBH" pitchFamily="2" charset="77"/>
                <a:cs typeface="KBH-Medium"/>
              </a:rPr>
              <a:t>ex </a:t>
            </a:r>
            <a:r>
              <a:rPr sz="900" spc="-11" dirty="0">
                <a:latin typeface="KBH" pitchFamily="2" charset="77"/>
                <a:cs typeface="KBH-Medium"/>
              </a:rPr>
              <a:t>est </a:t>
            </a:r>
            <a:r>
              <a:rPr sz="900" spc="-25" dirty="0">
                <a:latin typeface="KBH" pitchFamily="2" charset="77"/>
                <a:cs typeface="KBH-Medium"/>
              </a:rPr>
              <a:t>exceataspit utem </a:t>
            </a:r>
            <a:r>
              <a:rPr sz="900" spc="-31" dirty="0" err="1">
                <a:latin typeface="KBH" pitchFamily="2" charset="77"/>
                <a:cs typeface="KBH-Medium"/>
              </a:rPr>
              <a:t>ini</a:t>
            </a:r>
            <a:r>
              <a:rPr sz="900" spc="-31" dirty="0">
                <a:latin typeface="KBH" pitchFamily="2" charset="77"/>
                <a:cs typeface="KBH-Medium"/>
              </a:rPr>
              <a:t> </a:t>
            </a:r>
            <a:r>
              <a:rPr sz="900" spc="-20" dirty="0" err="1">
                <a:latin typeface="KBH" pitchFamily="2" charset="77"/>
                <a:cs typeface="KBH-Medium"/>
              </a:rPr>
              <a:t>corerspi</a:t>
            </a:r>
            <a:r>
              <a:rPr sz="900" spc="-11" dirty="0" err="1">
                <a:latin typeface="KBH" pitchFamily="2" charset="77"/>
                <a:cs typeface="KBH-Medium"/>
              </a:rPr>
              <a:t>cae</a:t>
            </a:r>
            <a:r>
              <a:rPr sz="900" spc="-11" dirty="0">
                <a:latin typeface="KBH" pitchFamily="2" charset="77"/>
                <a:cs typeface="KBH-Medium"/>
              </a:rPr>
              <a:t> </a:t>
            </a:r>
            <a:r>
              <a:rPr sz="900" spc="-25" dirty="0">
                <a:latin typeface="KBH" pitchFamily="2" charset="77"/>
                <a:cs typeface="KBH-Medium"/>
              </a:rPr>
              <a:t>sinisquam, que </a:t>
            </a:r>
            <a:r>
              <a:rPr sz="900" spc="-15" dirty="0">
                <a:latin typeface="KBH" pitchFamily="2" charset="77"/>
                <a:cs typeface="KBH-Medium"/>
              </a:rPr>
              <a:t>etust</a:t>
            </a:r>
            <a:r>
              <a:rPr sz="900" spc="31" dirty="0">
                <a:latin typeface="KBH" pitchFamily="2" charset="77"/>
                <a:cs typeface="KBH-Medium"/>
              </a:rPr>
              <a:t> </a:t>
            </a:r>
            <a:r>
              <a:rPr sz="900" spc="-20" dirty="0">
                <a:latin typeface="KBH" pitchFamily="2" charset="77"/>
                <a:cs typeface="KBH-Medium"/>
              </a:rPr>
              <a:t>dolorepe.</a:t>
            </a:r>
            <a:endParaRPr sz="900" dirty="0">
              <a:latin typeface="KBH" pitchFamily="2" charset="77"/>
              <a:cs typeface="KBH-Medium"/>
            </a:endParaRPr>
          </a:p>
          <a:p>
            <a:pPr>
              <a:spcBef>
                <a:spcPts val="20"/>
              </a:spcBef>
            </a:pPr>
            <a:endParaRPr sz="900" dirty="0">
              <a:latin typeface="KBH" pitchFamily="2" charset="77"/>
              <a:cs typeface="Times New Roman"/>
            </a:endParaRPr>
          </a:p>
          <a:p>
            <a:pPr marL="12700" marR="5080">
              <a:lnSpc>
                <a:spcPct val="117000"/>
              </a:lnSpc>
            </a:pPr>
            <a:r>
              <a:rPr sz="900" spc="-11" dirty="0">
                <a:latin typeface="KBH" pitchFamily="2" charset="77"/>
                <a:cs typeface="KBH-Medium"/>
              </a:rPr>
              <a:t>Labor sitat. </a:t>
            </a:r>
            <a:r>
              <a:rPr sz="900" spc="-25" dirty="0">
                <a:latin typeface="KBH" pitchFamily="2" charset="77"/>
                <a:cs typeface="KBH-Medium"/>
              </a:rPr>
              <a:t>Invelecto </a:t>
            </a:r>
            <a:r>
              <a:rPr sz="900" spc="-31" dirty="0">
                <a:latin typeface="KBH" pitchFamily="2" charset="77"/>
                <a:cs typeface="KBH-Medium"/>
              </a:rPr>
              <a:t>evenisquia </a:t>
            </a:r>
            <a:r>
              <a:rPr sz="900" spc="-25" dirty="0">
                <a:latin typeface="KBH" pitchFamily="2" charset="77"/>
                <a:cs typeface="KBH-Medium"/>
              </a:rPr>
              <a:t>alique </a:t>
            </a:r>
            <a:r>
              <a:rPr sz="900" spc="-25" dirty="0" err="1">
                <a:latin typeface="KBH" pitchFamily="2" charset="77"/>
                <a:cs typeface="KBH-Medium"/>
              </a:rPr>
              <a:t>nonseruntist</a:t>
            </a:r>
            <a:r>
              <a:rPr sz="900" spc="-25" dirty="0">
                <a:latin typeface="KBH" pitchFamily="2" charset="77"/>
                <a:cs typeface="KBH-Medium"/>
              </a:rPr>
              <a:t> </a:t>
            </a:r>
            <a:r>
              <a:rPr sz="900" spc="-11" dirty="0">
                <a:latin typeface="KBH" pitchFamily="2" charset="77"/>
                <a:cs typeface="KBH-Medium"/>
              </a:rPr>
              <a:t>am</a:t>
            </a:r>
            <a:r>
              <a:rPr lang="da-DK" sz="900" spc="-11" dirty="0">
                <a:latin typeface="KBH" pitchFamily="2" charset="77"/>
                <a:cs typeface="KBH-Medium"/>
              </a:rPr>
              <a:t>e</a:t>
            </a:r>
            <a:r>
              <a:rPr sz="900" spc="-15" dirty="0">
                <a:latin typeface="KBH" pitchFamily="2" charset="77"/>
                <a:cs typeface="KBH-Medium"/>
              </a:rPr>
              <a:t>t </a:t>
            </a:r>
            <a:r>
              <a:rPr sz="900" spc="-20" dirty="0">
                <a:latin typeface="KBH" pitchFamily="2" charset="77"/>
                <a:cs typeface="KBH-Medium"/>
              </a:rPr>
              <a:t>mo </a:t>
            </a:r>
            <a:r>
              <a:rPr sz="900" spc="-15" dirty="0">
                <a:latin typeface="KBH" pitchFamily="2" charset="77"/>
                <a:cs typeface="KBH-Medium"/>
              </a:rPr>
              <a:t>bea </a:t>
            </a:r>
            <a:r>
              <a:rPr sz="900" spc="-20" dirty="0">
                <a:latin typeface="KBH" pitchFamily="2" charset="77"/>
                <a:cs typeface="KBH-Medium"/>
              </a:rPr>
              <a:t>volesti </a:t>
            </a:r>
            <a:r>
              <a:rPr sz="900" spc="-25" dirty="0">
                <a:latin typeface="KBH" pitchFamily="2" charset="77"/>
                <a:cs typeface="KBH-Medium"/>
              </a:rPr>
              <a:t>con </a:t>
            </a:r>
            <a:r>
              <a:rPr sz="900" spc="-20" dirty="0">
                <a:latin typeface="KBH" pitchFamily="2" charset="77"/>
                <a:cs typeface="KBH-Medium"/>
              </a:rPr>
              <a:t>parundes </a:t>
            </a:r>
            <a:r>
              <a:rPr sz="900" spc="-31" dirty="0">
                <a:latin typeface="KBH" pitchFamily="2" charset="77"/>
                <a:cs typeface="KBH-Medium"/>
              </a:rPr>
              <a:t>volorrum, </a:t>
            </a:r>
            <a:r>
              <a:rPr sz="900" spc="-15" dirty="0">
                <a:latin typeface="KBH" pitchFamily="2" charset="77"/>
                <a:cs typeface="KBH-Medium"/>
              </a:rPr>
              <a:t>si </a:t>
            </a:r>
            <a:r>
              <a:rPr sz="900" spc="-25" dirty="0">
                <a:latin typeface="KBH" pitchFamily="2" charset="77"/>
                <a:cs typeface="KBH-Medium"/>
              </a:rPr>
              <a:t>aut </a:t>
            </a:r>
            <a:r>
              <a:rPr sz="900" spc="-20" dirty="0" err="1">
                <a:latin typeface="KBH" pitchFamily="2" charset="77"/>
                <a:cs typeface="KBH-Medium"/>
              </a:rPr>
              <a:t>odisto</a:t>
            </a:r>
            <a:r>
              <a:rPr sz="900" spc="-20" dirty="0">
                <a:latin typeface="KBH" pitchFamily="2" charset="77"/>
                <a:cs typeface="KBH-Medium"/>
              </a:rPr>
              <a:t>  </a:t>
            </a:r>
            <a:r>
              <a:rPr sz="900" spc="-31" dirty="0" err="1">
                <a:latin typeface="KBH" pitchFamily="2" charset="77"/>
                <a:cs typeface="KBH-Medium"/>
              </a:rPr>
              <a:t>eveliquo</a:t>
            </a:r>
            <a:r>
              <a:rPr sz="900" spc="-31" dirty="0">
                <a:latin typeface="KBH" pitchFamily="2" charset="77"/>
                <a:cs typeface="KBH-Medium"/>
              </a:rPr>
              <a:t> </a:t>
            </a:r>
            <a:r>
              <a:rPr sz="900" spc="-20" dirty="0">
                <a:latin typeface="KBH" pitchFamily="2" charset="77"/>
                <a:cs typeface="KBH-Medium"/>
              </a:rPr>
              <a:t>odic tem </a:t>
            </a:r>
            <a:r>
              <a:rPr sz="900" spc="-11" dirty="0">
                <a:latin typeface="KBH" pitchFamily="2" charset="77"/>
                <a:cs typeface="KBH-Medium"/>
              </a:rPr>
              <a:t>assedis  </a:t>
            </a:r>
            <a:r>
              <a:rPr sz="900" spc="-15" dirty="0">
                <a:latin typeface="KBH" pitchFamily="2" charset="77"/>
                <a:cs typeface="KBH-Medium"/>
              </a:rPr>
              <a:t>moluptas </a:t>
            </a:r>
            <a:r>
              <a:rPr sz="900" spc="-25" dirty="0">
                <a:latin typeface="KBH" pitchFamily="2" charset="77"/>
                <a:cs typeface="KBH-Medium"/>
              </a:rPr>
              <a:t>voluptatem </a:t>
            </a:r>
            <a:r>
              <a:rPr sz="900" spc="-20" dirty="0" err="1">
                <a:latin typeface="KBH" pitchFamily="2" charset="77"/>
                <a:cs typeface="KBH-Medium"/>
              </a:rPr>
              <a:t>repudae</a:t>
            </a:r>
            <a:r>
              <a:rPr sz="900" spc="-20" dirty="0">
                <a:latin typeface="KBH" pitchFamily="2" charset="77"/>
                <a:cs typeface="KBH-Medium"/>
              </a:rPr>
              <a:t> </a:t>
            </a:r>
            <a:r>
              <a:rPr sz="900" spc="-25" dirty="0" err="1">
                <a:latin typeface="KBH" pitchFamily="2" charset="77"/>
                <a:cs typeface="KBH-Medium"/>
              </a:rPr>
              <a:t>porum</a:t>
            </a:r>
            <a:r>
              <a:rPr sz="900" spc="-25" dirty="0">
                <a:latin typeface="KBH" pitchFamily="2" charset="77"/>
                <a:cs typeface="KBH-Medium"/>
              </a:rPr>
              <a:t> </a:t>
            </a:r>
            <a:r>
              <a:rPr sz="900" spc="-15" dirty="0">
                <a:latin typeface="KBH" pitchFamily="2" charset="77"/>
                <a:cs typeface="KBH-Medium"/>
              </a:rPr>
              <a:t>et magnam, sitias </a:t>
            </a:r>
            <a:r>
              <a:rPr sz="900" spc="-20" dirty="0">
                <a:latin typeface="KBH" pitchFamily="2" charset="77"/>
                <a:cs typeface="KBH-Medium"/>
              </a:rPr>
              <a:t>ut </a:t>
            </a:r>
            <a:r>
              <a:rPr sz="900" spc="-15" dirty="0">
                <a:latin typeface="KBH" pitchFamily="2" charset="77"/>
                <a:cs typeface="KBH-Medium"/>
              </a:rPr>
              <a:t>et </a:t>
            </a:r>
            <a:r>
              <a:rPr sz="900" spc="-20" dirty="0">
                <a:latin typeface="KBH" pitchFamily="2" charset="77"/>
                <a:cs typeface="KBH-Medium"/>
              </a:rPr>
              <a:t>molo  berferum </a:t>
            </a:r>
            <a:r>
              <a:rPr sz="900" spc="-25" dirty="0">
                <a:latin typeface="KBH" pitchFamily="2" charset="77"/>
                <a:cs typeface="KBH-Medium"/>
              </a:rPr>
              <a:t>que</a:t>
            </a:r>
            <a:r>
              <a:rPr sz="900" dirty="0">
                <a:latin typeface="KBH" pitchFamily="2" charset="77"/>
                <a:cs typeface="KBH-Medium"/>
              </a:rPr>
              <a:t> </a:t>
            </a:r>
            <a:r>
              <a:rPr sz="900" spc="-11" dirty="0" err="1">
                <a:latin typeface="KBH" pitchFamily="2" charset="77"/>
                <a:cs typeface="KBH-Medium"/>
              </a:rPr>
              <a:t>labore</a:t>
            </a:r>
            <a:r>
              <a:rPr sz="900" spc="-11" dirty="0">
                <a:latin typeface="KBH" pitchFamily="2" charset="77"/>
                <a:cs typeface="KBH-Medium"/>
              </a:rPr>
              <a:t>.</a:t>
            </a:r>
            <a:endParaRPr lang="da-DK" sz="900" dirty="0">
              <a:latin typeface="KBH" pitchFamily="2" charset="77"/>
              <a:cs typeface="KBH-Medium"/>
            </a:endParaRPr>
          </a:p>
          <a:p>
            <a:pPr marL="12700" marR="5080">
              <a:lnSpc>
                <a:spcPct val="117000"/>
              </a:lnSpc>
            </a:pPr>
            <a:endParaRPr lang="da-DK" sz="900" spc="-31" dirty="0">
              <a:latin typeface="KBH" pitchFamily="2" charset="77"/>
              <a:cs typeface="KBH-Medium"/>
            </a:endParaRPr>
          </a:p>
          <a:p>
            <a:pPr marL="12700" marR="5080">
              <a:lnSpc>
                <a:spcPct val="117000"/>
              </a:lnSpc>
            </a:pPr>
            <a:r>
              <a:rPr lang="da-DK" sz="900" spc="-31" dirty="0">
                <a:latin typeface="KBH" pitchFamily="2" charset="77"/>
                <a:cs typeface="KBH-Medium"/>
              </a:rPr>
              <a:t>F</a:t>
            </a:r>
            <a:r>
              <a:rPr sz="900" spc="-31" dirty="0" err="1">
                <a:latin typeface="KBH" pitchFamily="2" charset="77"/>
                <a:cs typeface="KBH-Medium"/>
              </a:rPr>
              <a:t>unt</a:t>
            </a:r>
            <a:r>
              <a:rPr sz="900" spc="-31" dirty="0">
                <a:latin typeface="KBH" pitchFamily="2" charset="77"/>
                <a:cs typeface="KBH-Medium"/>
              </a:rPr>
              <a:t> </a:t>
            </a:r>
            <a:r>
              <a:rPr sz="900" spc="-20" dirty="0">
                <a:latin typeface="KBH" pitchFamily="2" charset="77"/>
                <a:cs typeface="KBH-Medium"/>
              </a:rPr>
              <a:t>dolupta </a:t>
            </a:r>
            <a:r>
              <a:rPr sz="900" spc="-25" dirty="0">
                <a:latin typeface="KBH" pitchFamily="2" charset="77"/>
                <a:cs typeface="KBH-Medium"/>
              </a:rPr>
              <a:t>quiditatenis </a:t>
            </a:r>
            <a:r>
              <a:rPr sz="900" spc="-5" dirty="0">
                <a:latin typeface="KBH" pitchFamily="2" charset="77"/>
                <a:cs typeface="KBH-Medium"/>
              </a:rPr>
              <a:t>est, </a:t>
            </a:r>
            <a:r>
              <a:rPr sz="900" spc="-25" dirty="0">
                <a:latin typeface="KBH" pitchFamily="2" charset="77"/>
                <a:cs typeface="KBH-Medium"/>
              </a:rPr>
              <a:t>sim voloribusae deribus  quam ium, </a:t>
            </a:r>
            <a:r>
              <a:rPr sz="900" spc="-20" dirty="0">
                <a:latin typeface="KBH" pitchFamily="2" charset="77"/>
                <a:cs typeface="KBH-Medium"/>
              </a:rPr>
              <a:t>tem </a:t>
            </a:r>
            <a:r>
              <a:rPr sz="900" spc="-15" dirty="0">
                <a:latin typeface="KBH" pitchFamily="2" charset="77"/>
                <a:cs typeface="KBH-Medium"/>
              </a:rPr>
              <a:t>laboremquam </a:t>
            </a:r>
            <a:r>
              <a:rPr sz="900" spc="-25" dirty="0">
                <a:latin typeface="KBH" pitchFamily="2" charset="77"/>
                <a:cs typeface="KBH-Medium"/>
              </a:rPr>
              <a:t>aligni </a:t>
            </a:r>
            <a:r>
              <a:rPr sz="900" spc="-20" dirty="0">
                <a:latin typeface="KBH" pitchFamily="2" charset="77"/>
                <a:cs typeface="KBH-Medium"/>
              </a:rPr>
              <a:t>odi inctem </a:t>
            </a:r>
            <a:r>
              <a:rPr sz="900" spc="-25" dirty="0">
                <a:latin typeface="KBH" pitchFamily="2" charset="77"/>
                <a:cs typeface="KBH-Medium"/>
              </a:rPr>
              <a:t>dolorro  </a:t>
            </a:r>
            <a:r>
              <a:rPr sz="900" spc="-31" dirty="0">
                <a:latin typeface="KBH" pitchFamily="2" charset="77"/>
                <a:cs typeface="KBH-Medium"/>
              </a:rPr>
              <a:t>quiatia </a:t>
            </a:r>
            <a:r>
              <a:rPr sz="900" spc="-25" dirty="0">
                <a:latin typeface="KBH" pitchFamily="2" charset="77"/>
                <a:cs typeface="KBH-Medium"/>
              </a:rPr>
              <a:t>verciende </a:t>
            </a:r>
            <a:r>
              <a:rPr sz="900" dirty="0">
                <a:latin typeface="KBH" pitchFamily="2" charset="77"/>
                <a:cs typeface="KBH-Medium"/>
              </a:rPr>
              <a:t>la </a:t>
            </a:r>
            <a:r>
              <a:rPr sz="900" spc="-11" dirty="0">
                <a:latin typeface="KBH" pitchFamily="2" charset="77"/>
                <a:cs typeface="KBH-Medium"/>
              </a:rPr>
              <a:t>am </a:t>
            </a:r>
            <a:r>
              <a:rPr sz="900" spc="-20" dirty="0">
                <a:latin typeface="KBH" pitchFamily="2" charset="77"/>
                <a:cs typeface="KBH-Medium"/>
              </a:rPr>
              <a:t>rehendam </a:t>
            </a:r>
            <a:r>
              <a:rPr sz="900" spc="-15" dirty="0">
                <a:latin typeface="KBH" pitchFamily="2" charset="77"/>
                <a:cs typeface="KBH-Medium"/>
              </a:rPr>
              <a:t>rem </a:t>
            </a:r>
            <a:r>
              <a:rPr sz="900" spc="-25" dirty="0" err="1">
                <a:latin typeface="KBH" pitchFamily="2" charset="77"/>
                <a:cs typeface="KBH-Medium"/>
              </a:rPr>
              <a:t>experisque</a:t>
            </a:r>
            <a:r>
              <a:rPr sz="900" spc="-25" dirty="0">
                <a:latin typeface="KBH" pitchFamily="2" charset="77"/>
                <a:cs typeface="KBH-Medium"/>
              </a:rPr>
              <a:t> </a:t>
            </a:r>
            <a:r>
              <a:rPr sz="900" spc="-31" dirty="0" err="1">
                <a:latin typeface="KBH" pitchFamily="2" charset="77"/>
                <a:cs typeface="KBH-Medium"/>
              </a:rPr>
              <a:t>num</a:t>
            </a:r>
            <a:r>
              <a:rPr sz="900" spc="-15" dirty="0" err="1">
                <a:latin typeface="KBH" pitchFamily="2" charset="77"/>
                <a:cs typeface="KBH-Medium"/>
              </a:rPr>
              <a:t>et</a:t>
            </a:r>
            <a:r>
              <a:rPr sz="900" spc="-15" dirty="0">
                <a:latin typeface="KBH" pitchFamily="2" charset="77"/>
                <a:cs typeface="KBH-Medium"/>
              </a:rPr>
              <a:t> </a:t>
            </a:r>
            <a:r>
              <a:rPr sz="900" spc="-5" dirty="0">
                <a:latin typeface="KBH" pitchFamily="2" charset="77"/>
                <a:cs typeface="KBH-Medium"/>
              </a:rPr>
              <a:t>latust, </a:t>
            </a:r>
            <a:r>
              <a:rPr sz="900" spc="-25" dirty="0" err="1">
                <a:latin typeface="KBH" pitchFamily="2" charset="77"/>
                <a:cs typeface="KBH-Medium"/>
              </a:rPr>
              <a:t>idiscimus</a:t>
            </a:r>
            <a:r>
              <a:rPr sz="900" dirty="0">
                <a:latin typeface="KBH" pitchFamily="2" charset="77"/>
                <a:cs typeface="KBH-Medium"/>
              </a:rPr>
              <a:t> </a:t>
            </a:r>
            <a:r>
              <a:rPr sz="900" spc="-5" dirty="0">
                <a:latin typeface="KBH" pitchFamily="2" charset="77"/>
                <a:cs typeface="KBH-Medium"/>
              </a:rPr>
              <a:t>.</a:t>
            </a:r>
            <a:endParaRPr lang="da-DK" sz="900" spc="-5" dirty="0">
              <a:latin typeface="KBH" pitchFamily="2" charset="77"/>
              <a:cs typeface="KBH-Medium"/>
            </a:endParaRPr>
          </a:p>
          <a:p>
            <a:pPr marL="12700" marR="5080">
              <a:lnSpc>
                <a:spcPct val="117000"/>
              </a:lnSpc>
            </a:pPr>
            <a:endParaRPr lang="da-DK" sz="900" spc="-5" dirty="0">
              <a:latin typeface="KBH" pitchFamily="2" charset="77"/>
              <a:cs typeface="KBH-Medium"/>
            </a:endParaRPr>
          </a:p>
          <a:p>
            <a:pPr marL="12700" marR="5080">
              <a:lnSpc>
                <a:spcPct val="117000"/>
              </a:lnSpc>
            </a:pPr>
            <a:r>
              <a:rPr lang="da-DK" sz="900" b="1" spc="-5" dirty="0">
                <a:latin typeface="KBH" pitchFamily="2" charset="77"/>
                <a:cs typeface="KBH-Medium"/>
              </a:rPr>
              <a:t>Glædelig jul &amp; godt nytår.</a:t>
            </a:r>
            <a:endParaRPr sz="900" b="1" dirty="0">
              <a:latin typeface="KBH" pitchFamily="2" charset="77"/>
              <a:cs typeface="KBH-Medium"/>
            </a:endParaRPr>
          </a:p>
          <a:p>
            <a:pPr>
              <a:spcBef>
                <a:spcPts val="40"/>
              </a:spcBef>
            </a:pPr>
            <a:endParaRPr lang="da-DK" sz="900" dirty="0">
              <a:latin typeface="KBH" pitchFamily="2" charset="77"/>
              <a:cs typeface="Times New Roman"/>
            </a:endParaRPr>
          </a:p>
          <a:p>
            <a:pPr>
              <a:spcBef>
                <a:spcPts val="40"/>
              </a:spcBef>
            </a:pPr>
            <a:endParaRPr sz="900" dirty="0">
              <a:latin typeface="KBH" pitchFamily="2" charset="77"/>
              <a:cs typeface="Times New Roman"/>
            </a:endParaRPr>
          </a:p>
          <a:p>
            <a:pPr marL="12700"/>
            <a:r>
              <a:rPr sz="900" spc="-5" dirty="0">
                <a:latin typeface="KBH" pitchFamily="2" charset="77"/>
                <a:cs typeface="KBH-Medium"/>
              </a:rPr>
              <a:t>Med </a:t>
            </a:r>
            <a:r>
              <a:rPr sz="900" spc="-20" dirty="0" err="1">
                <a:latin typeface="KBH" pitchFamily="2" charset="77"/>
                <a:cs typeface="KBH-Medium"/>
              </a:rPr>
              <a:t>venlig</a:t>
            </a:r>
            <a:r>
              <a:rPr sz="900" dirty="0">
                <a:latin typeface="KBH" pitchFamily="2" charset="77"/>
                <a:cs typeface="KBH-Medium"/>
              </a:rPr>
              <a:t> </a:t>
            </a:r>
            <a:r>
              <a:rPr sz="900" spc="-11" dirty="0" err="1">
                <a:latin typeface="KBH" pitchFamily="2" charset="77"/>
                <a:cs typeface="KBH-Medium"/>
              </a:rPr>
              <a:t>hilsen</a:t>
            </a:r>
            <a:endParaRPr lang="da-DK" sz="900" spc="-11" dirty="0">
              <a:latin typeface="KBH" pitchFamily="2" charset="77"/>
              <a:cs typeface="KBH-Medium"/>
            </a:endParaRPr>
          </a:p>
          <a:p>
            <a:pPr marL="12700"/>
            <a:endParaRPr lang="da-DK" sz="900" spc="-11" dirty="0">
              <a:latin typeface="KBH" pitchFamily="2" charset="77"/>
              <a:cs typeface="KBH-Medium"/>
            </a:endParaRPr>
          </a:p>
          <a:p>
            <a:pPr marL="12700"/>
            <a:r>
              <a:rPr lang="da-DK" sz="900" spc="-11" dirty="0" err="1">
                <a:latin typeface="KBH" pitchFamily="2" charset="77"/>
                <a:cs typeface="KBH-Medium"/>
              </a:rPr>
              <a:t>Xxxxx</a:t>
            </a:r>
            <a:r>
              <a:rPr lang="da-DK" sz="900" spc="-11" dirty="0">
                <a:latin typeface="KBH" pitchFamily="2" charset="77"/>
                <a:cs typeface="KBH-Medium"/>
              </a:rPr>
              <a:t> </a:t>
            </a:r>
            <a:r>
              <a:rPr lang="da-DK" sz="900" spc="-11" dirty="0" err="1">
                <a:latin typeface="KBH" pitchFamily="2" charset="77"/>
                <a:cs typeface="KBH-Medium"/>
              </a:rPr>
              <a:t>xxxxxxx</a:t>
            </a:r>
            <a:endParaRPr lang="da-DK" sz="900" spc="-11" dirty="0">
              <a:latin typeface="KBH" pitchFamily="2" charset="77"/>
              <a:cs typeface="KBH-Medium"/>
            </a:endParaRPr>
          </a:p>
        </p:txBody>
      </p:sp>
      <p:sp>
        <p:nvSpPr>
          <p:cNvPr id="7" name="Tekstfelt 6">
            <a:extLst>
              <a:ext uri="{FF2B5EF4-FFF2-40B4-BE49-F238E27FC236}">
                <a16:creationId xmlns:a16="http://schemas.microsoft.com/office/drawing/2014/main" id="{79BA6F60-45F9-154A-B797-217E25B3CEAA}"/>
              </a:ext>
            </a:extLst>
          </p:cNvPr>
          <p:cNvSpPr txBox="1"/>
          <p:nvPr/>
        </p:nvSpPr>
        <p:spPr>
          <a:xfrm>
            <a:off x="7351534" y="629179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43526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681C9CD3-0948-AD4A-91C1-D1EA840B87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8126" y="5931813"/>
            <a:ext cx="571274" cy="599141"/>
          </a:xfrm>
          <a:prstGeom prst="rect">
            <a:avLst/>
          </a:prstGeom>
        </p:spPr>
      </p:pic>
      <p:sp>
        <p:nvSpPr>
          <p:cNvPr id="4" name="object 3">
            <a:extLst>
              <a:ext uri="{FF2B5EF4-FFF2-40B4-BE49-F238E27FC236}">
                <a16:creationId xmlns:a16="http://schemas.microsoft.com/office/drawing/2014/main" id="{56ED69EA-613F-D844-94D6-1E03215F3D5B}"/>
              </a:ext>
            </a:extLst>
          </p:cNvPr>
          <p:cNvSpPr txBox="1"/>
          <p:nvPr/>
        </p:nvSpPr>
        <p:spPr>
          <a:xfrm>
            <a:off x="5461001" y="2501600"/>
            <a:ext cx="3563938" cy="3137909"/>
          </a:xfrm>
          <a:prstGeom prst="rect">
            <a:avLst/>
          </a:prstGeom>
        </p:spPr>
        <p:txBody>
          <a:bodyPr vert="horz" wrap="square" lIns="0" tIns="12699" rIns="0" bIns="0" rtlCol="0">
            <a:spAutoFit/>
          </a:bodyPr>
          <a:lstStyle/>
          <a:p>
            <a:pPr marL="12700" marR="234309">
              <a:lnSpc>
                <a:spcPct val="117000"/>
              </a:lnSpc>
              <a:spcBef>
                <a:spcPts val="100"/>
              </a:spcBef>
            </a:pPr>
            <a:r>
              <a:rPr lang="da-DK" sz="900" spc="-35" dirty="0">
                <a:latin typeface="KBH" pitchFamily="2" charset="77"/>
                <a:cs typeface="KBH-Medium"/>
              </a:rPr>
              <a:t>Kære alle i xxx</a:t>
            </a:r>
          </a:p>
          <a:p>
            <a:pPr marL="12700" marR="234309">
              <a:lnSpc>
                <a:spcPct val="117000"/>
              </a:lnSpc>
              <a:spcBef>
                <a:spcPts val="100"/>
              </a:spcBef>
            </a:pPr>
            <a:endParaRPr lang="da-DK" sz="900" spc="-35" dirty="0">
              <a:latin typeface="KBH" pitchFamily="2" charset="77"/>
              <a:cs typeface="KBH-Medium"/>
            </a:endParaRPr>
          </a:p>
          <a:p>
            <a:pPr marL="12700" marR="234309">
              <a:lnSpc>
                <a:spcPct val="117000"/>
              </a:lnSpc>
              <a:spcBef>
                <a:spcPts val="100"/>
              </a:spcBef>
            </a:pPr>
            <a:r>
              <a:rPr sz="900" spc="-35" dirty="0" err="1">
                <a:latin typeface="KBH" pitchFamily="2" charset="77"/>
                <a:cs typeface="KBH-Medium"/>
              </a:rPr>
              <a:t>Ihil</a:t>
            </a:r>
            <a:r>
              <a:rPr sz="900" spc="-35" dirty="0">
                <a:latin typeface="KBH" pitchFamily="2" charset="77"/>
                <a:cs typeface="KBH-Medium"/>
              </a:rPr>
              <a:t> </a:t>
            </a:r>
            <a:r>
              <a:rPr sz="900" spc="-25" dirty="0">
                <a:latin typeface="KBH" pitchFamily="2" charset="77"/>
                <a:cs typeface="KBH-Medium"/>
              </a:rPr>
              <a:t>miliame eratis </a:t>
            </a:r>
            <a:r>
              <a:rPr sz="900" spc="-31" dirty="0">
                <a:latin typeface="KBH" pitchFamily="2" charset="77"/>
                <a:cs typeface="KBH-Medium"/>
              </a:rPr>
              <a:t>ex </a:t>
            </a:r>
            <a:r>
              <a:rPr sz="900" spc="-11" dirty="0">
                <a:latin typeface="KBH" pitchFamily="2" charset="77"/>
                <a:cs typeface="KBH-Medium"/>
              </a:rPr>
              <a:t>est </a:t>
            </a:r>
            <a:r>
              <a:rPr sz="900" spc="-25" dirty="0">
                <a:latin typeface="KBH" pitchFamily="2" charset="77"/>
                <a:cs typeface="KBH-Medium"/>
              </a:rPr>
              <a:t>exceataspit utem </a:t>
            </a:r>
            <a:r>
              <a:rPr sz="900" spc="-31" dirty="0" err="1">
                <a:latin typeface="KBH" pitchFamily="2" charset="77"/>
                <a:cs typeface="KBH-Medium"/>
              </a:rPr>
              <a:t>ini</a:t>
            </a:r>
            <a:r>
              <a:rPr sz="900" spc="-31" dirty="0">
                <a:latin typeface="KBH" pitchFamily="2" charset="77"/>
                <a:cs typeface="KBH-Medium"/>
              </a:rPr>
              <a:t> </a:t>
            </a:r>
            <a:r>
              <a:rPr sz="900" spc="-20" dirty="0" err="1">
                <a:latin typeface="KBH" pitchFamily="2" charset="77"/>
                <a:cs typeface="KBH-Medium"/>
              </a:rPr>
              <a:t>corerspi</a:t>
            </a:r>
            <a:r>
              <a:rPr sz="900" spc="-11" dirty="0" err="1">
                <a:latin typeface="KBH" pitchFamily="2" charset="77"/>
                <a:cs typeface="KBH-Medium"/>
              </a:rPr>
              <a:t>cae</a:t>
            </a:r>
            <a:r>
              <a:rPr sz="900" spc="-11" dirty="0">
                <a:latin typeface="KBH" pitchFamily="2" charset="77"/>
                <a:cs typeface="KBH-Medium"/>
              </a:rPr>
              <a:t> </a:t>
            </a:r>
            <a:r>
              <a:rPr sz="900" spc="-25" dirty="0">
                <a:latin typeface="KBH" pitchFamily="2" charset="77"/>
                <a:cs typeface="KBH-Medium"/>
              </a:rPr>
              <a:t>sinisquam, que </a:t>
            </a:r>
            <a:r>
              <a:rPr sz="900" spc="-15" dirty="0">
                <a:latin typeface="KBH" pitchFamily="2" charset="77"/>
                <a:cs typeface="KBH-Medium"/>
              </a:rPr>
              <a:t>etust</a:t>
            </a:r>
            <a:r>
              <a:rPr sz="900" spc="31" dirty="0">
                <a:latin typeface="KBH" pitchFamily="2" charset="77"/>
                <a:cs typeface="KBH-Medium"/>
              </a:rPr>
              <a:t> </a:t>
            </a:r>
            <a:r>
              <a:rPr sz="900" spc="-20" dirty="0">
                <a:latin typeface="KBH" pitchFamily="2" charset="77"/>
                <a:cs typeface="KBH-Medium"/>
              </a:rPr>
              <a:t>dolorepe.</a:t>
            </a:r>
            <a:endParaRPr sz="900" dirty="0">
              <a:latin typeface="KBH" pitchFamily="2" charset="77"/>
              <a:cs typeface="KBH-Medium"/>
            </a:endParaRPr>
          </a:p>
          <a:p>
            <a:pPr>
              <a:spcBef>
                <a:spcPts val="20"/>
              </a:spcBef>
            </a:pPr>
            <a:endParaRPr sz="900" dirty="0">
              <a:latin typeface="KBH" pitchFamily="2" charset="77"/>
              <a:cs typeface="Times New Roman"/>
            </a:endParaRPr>
          </a:p>
          <a:p>
            <a:pPr marL="12700" marR="5080">
              <a:lnSpc>
                <a:spcPct val="117000"/>
              </a:lnSpc>
            </a:pPr>
            <a:r>
              <a:rPr sz="900" spc="-11" dirty="0">
                <a:latin typeface="KBH" pitchFamily="2" charset="77"/>
                <a:cs typeface="KBH-Medium"/>
              </a:rPr>
              <a:t>Labor sitat. </a:t>
            </a:r>
            <a:r>
              <a:rPr sz="900" spc="-25" dirty="0">
                <a:latin typeface="KBH" pitchFamily="2" charset="77"/>
                <a:cs typeface="KBH-Medium"/>
              </a:rPr>
              <a:t>Invelecto </a:t>
            </a:r>
            <a:r>
              <a:rPr sz="900" spc="-31" dirty="0">
                <a:latin typeface="KBH" pitchFamily="2" charset="77"/>
                <a:cs typeface="KBH-Medium"/>
              </a:rPr>
              <a:t>evenisquia </a:t>
            </a:r>
            <a:r>
              <a:rPr sz="900" spc="-25" dirty="0">
                <a:latin typeface="KBH" pitchFamily="2" charset="77"/>
                <a:cs typeface="KBH-Medium"/>
              </a:rPr>
              <a:t>alique </a:t>
            </a:r>
            <a:r>
              <a:rPr sz="900" spc="-25" dirty="0" err="1">
                <a:latin typeface="KBH" pitchFamily="2" charset="77"/>
                <a:cs typeface="KBH-Medium"/>
              </a:rPr>
              <a:t>nonseruntist</a:t>
            </a:r>
            <a:r>
              <a:rPr sz="900" spc="-25" dirty="0">
                <a:latin typeface="KBH" pitchFamily="2" charset="77"/>
                <a:cs typeface="KBH-Medium"/>
              </a:rPr>
              <a:t> </a:t>
            </a:r>
            <a:r>
              <a:rPr sz="900" spc="-11" dirty="0">
                <a:latin typeface="KBH" pitchFamily="2" charset="77"/>
                <a:cs typeface="KBH-Medium"/>
              </a:rPr>
              <a:t>am</a:t>
            </a:r>
            <a:r>
              <a:rPr lang="da-DK" sz="900" spc="-11" dirty="0">
                <a:latin typeface="KBH" pitchFamily="2" charset="77"/>
                <a:cs typeface="KBH-Medium"/>
              </a:rPr>
              <a:t>e</a:t>
            </a:r>
            <a:r>
              <a:rPr sz="900" spc="-15" dirty="0">
                <a:latin typeface="KBH" pitchFamily="2" charset="77"/>
                <a:cs typeface="KBH-Medium"/>
              </a:rPr>
              <a:t>t </a:t>
            </a:r>
            <a:r>
              <a:rPr sz="900" spc="-20" dirty="0">
                <a:latin typeface="KBH" pitchFamily="2" charset="77"/>
                <a:cs typeface="KBH-Medium"/>
              </a:rPr>
              <a:t>mo </a:t>
            </a:r>
            <a:r>
              <a:rPr sz="900" spc="-15" dirty="0">
                <a:latin typeface="KBH" pitchFamily="2" charset="77"/>
                <a:cs typeface="KBH-Medium"/>
              </a:rPr>
              <a:t>bea </a:t>
            </a:r>
            <a:r>
              <a:rPr sz="900" spc="-20" dirty="0">
                <a:latin typeface="KBH" pitchFamily="2" charset="77"/>
                <a:cs typeface="KBH-Medium"/>
              </a:rPr>
              <a:t>volesti </a:t>
            </a:r>
            <a:r>
              <a:rPr sz="900" spc="-25" dirty="0">
                <a:latin typeface="KBH" pitchFamily="2" charset="77"/>
                <a:cs typeface="KBH-Medium"/>
              </a:rPr>
              <a:t>con </a:t>
            </a:r>
            <a:r>
              <a:rPr sz="900" spc="-20" dirty="0">
                <a:latin typeface="KBH" pitchFamily="2" charset="77"/>
                <a:cs typeface="KBH-Medium"/>
              </a:rPr>
              <a:t>parundes </a:t>
            </a:r>
            <a:r>
              <a:rPr sz="900" spc="-31" dirty="0">
                <a:latin typeface="KBH" pitchFamily="2" charset="77"/>
                <a:cs typeface="KBH-Medium"/>
              </a:rPr>
              <a:t>volorrum, </a:t>
            </a:r>
            <a:r>
              <a:rPr sz="900" spc="-15" dirty="0">
                <a:latin typeface="KBH" pitchFamily="2" charset="77"/>
                <a:cs typeface="KBH-Medium"/>
              </a:rPr>
              <a:t>si </a:t>
            </a:r>
            <a:r>
              <a:rPr sz="900" spc="-25" dirty="0">
                <a:latin typeface="KBH" pitchFamily="2" charset="77"/>
                <a:cs typeface="KBH-Medium"/>
              </a:rPr>
              <a:t>aut </a:t>
            </a:r>
            <a:r>
              <a:rPr sz="900" spc="-20" dirty="0" err="1">
                <a:latin typeface="KBH" pitchFamily="2" charset="77"/>
                <a:cs typeface="KBH-Medium"/>
              </a:rPr>
              <a:t>odisto</a:t>
            </a:r>
            <a:r>
              <a:rPr sz="900" spc="-20" dirty="0">
                <a:latin typeface="KBH" pitchFamily="2" charset="77"/>
                <a:cs typeface="KBH-Medium"/>
              </a:rPr>
              <a:t>  </a:t>
            </a:r>
            <a:r>
              <a:rPr sz="900" spc="-31" dirty="0" err="1">
                <a:latin typeface="KBH" pitchFamily="2" charset="77"/>
                <a:cs typeface="KBH-Medium"/>
              </a:rPr>
              <a:t>eveliquo</a:t>
            </a:r>
            <a:r>
              <a:rPr sz="900" spc="-31" dirty="0">
                <a:latin typeface="KBH" pitchFamily="2" charset="77"/>
                <a:cs typeface="KBH-Medium"/>
              </a:rPr>
              <a:t> </a:t>
            </a:r>
            <a:r>
              <a:rPr sz="900" spc="-20" dirty="0">
                <a:latin typeface="KBH" pitchFamily="2" charset="77"/>
                <a:cs typeface="KBH-Medium"/>
              </a:rPr>
              <a:t>odic tem </a:t>
            </a:r>
            <a:r>
              <a:rPr sz="900" spc="-11" dirty="0">
                <a:latin typeface="KBH" pitchFamily="2" charset="77"/>
                <a:cs typeface="KBH-Medium"/>
              </a:rPr>
              <a:t>assedis  </a:t>
            </a:r>
            <a:r>
              <a:rPr sz="900" spc="-15" dirty="0">
                <a:latin typeface="KBH" pitchFamily="2" charset="77"/>
                <a:cs typeface="KBH-Medium"/>
              </a:rPr>
              <a:t>moluptas </a:t>
            </a:r>
            <a:r>
              <a:rPr sz="900" spc="-25" dirty="0">
                <a:latin typeface="KBH" pitchFamily="2" charset="77"/>
                <a:cs typeface="KBH-Medium"/>
              </a:rPr>
              <a:t>voluptatem </a:t>
            </a:r>
            <a:r>
              <a:rPr sz="900" spc="-20" dirty="0" err="1">
                <a:latin typeface="KBH" pitchFamily="2" charset="77"/>
                <a:cs typeface="KBH-Medium"/>
              </a:rPr>
              <a:t>repudae</a:t>
            </a:r>
            <a:r>
              <a:rPr sz="900" spc="-20" dirty="0">
                <a:latin typeface="KBH" pitchFamily="2" charset="77"/>
                <a:cs typeface="KBH-Medium"/>
              </a:rPr>
              <a:t> </a:t>
            </a:r>
            <a:r>
              <a:rPr sz="900" spc="-25" dirty="0" err="1">
                <a:latin typeface="KBH" pitchFamily="2" charset="77"/>
                <a:cs typeface="KBH-Medium"/>
              </a:rPr>
              <a:t>porum</a:t>
            </a:r>
            <a:r>
              <a:rPr sz="900" spc="-25" dirty="0">
                <a:latin typeface="KBH" pitchFamily="2" charset="77"/>
                <a:cs typeface="KBH-Medium"/>
              </a:rPr>
              <a:t> </a:t>
            </a:r>
            <a:r>
              <a:rPr sz="900" spc="-15" dirty="0">
                <a:latin typeface="KBH" pitchFamily="2" charset="77"/>
                <a:cs typeface="KBH-Medium"/>
              </a:rPr>
              <a:t>et magnam, sitias </a:t>
            </a:r>
            <a:r>
              <a:rPr sz="900" spc="-20" dirty="0">
                <a:latin typeface="KBH" pitchFamily="2" charset="77"/>
                <a:cs typeface="KBH-Medium"/>
              </a:rPr>
              <a:t>ut </a:t>
            </a:r>
            <a:r>
              <a:rPr sz="900" spc="-15" dirty="0">
                <a:latin typeface="KBH" pitchFamily="2" charset="77"/>
                <a:cs typeface="KBH-Medium"/>
              </a:rPr>
              <a:t>et </a:t>
            </a:r>
            <a:r>
              <a:rPr sz="900" spc="-20" dirty="0">
                <a:latin typeface="KBH" pitchFamily="2" charset="77"/>
                <a:cs typeface="KBH-Medium"/>
              </a:rPr>
              <a:t>molo  berferum </a:t>
            </a:r>
            <a:r>
              <a:rPr sz="900" spc="-25" dirty="0">
                <a:latin typeface="KBH" pitchFamily="2" charset="77"/>
                <a:cs typeface="KBH-Medium"/>
              </a:rPr>
              <a:t>que</a:t>
            </a:r>
            <a:r>
              <a:rPr sz="900" dirty="0">
                <a:latin typeface="KBH" pitchFamily="2" charset="77"/>
                <a:cs typeface="KBH-Medium"/>
              </a:rPr>
              <a:t> </a:t>
            </a:r>
            <a:r>
              <a:rPr sz="900" spc="-11" dirty="0" err="1">
                <a:latin typeface="KBH" pitchFamily="2" charset="77"/>
                <a:cs typeface="KBH-Medium"/>
              </a:rPr>
              <a:t>labore</a:t>
            </a:r>
            <a:r>
              <a:rPr sz="900" spc="-11" dirty="0">
                <a:latin typeface="KBH" pitchFamily="2" charset="77"/>
                <a:cs typeface="KBH-Medium"/>
              </a:rPr>
              <a:t>.</a:t>
            </a:r>
            <a:endParaRPr lang="da-DK" sz="900" dirty="0">
              <a:latin typeface="KBH" pitchFamily="2" charset="77"/>
              <a:cs typeface="KBH-Medium"/>
            </a:endParaRPr>
          </a:p>
          <a:p>
            <a:pPr marL="12700" marR="5080">
              <a:lnSpc>
                <a:spcPct val="117000"/>
              </a:lnSpc>
            </a:pPr>
            <a:endParaRPr lang="da-DK" sz="900" spc="-31" dirty="0">
              <a:latin typeface="KBH" pitchFamily="2" charset="77"/>
              <a:cs typeface="KBH-Medium"/>
            </a:endParaRPr>
          </a:p>
          <a:p>
            <a:pPr marL="12700" marR="5080">
              <a:lnSpc>
                <a:spcPct val="117000"/>
              </a:lnSpc>
            </a:pPr>
            <a:r>
              <a:rPr lang="da-DK" sz="900" spc="-31" dirty="0">
                <a:latin typeface="KBH" pitchFamily="2" charset="77"/>
                <a:cs typeface="KBH-Medium"/>
              </a:rPr>
              <a:t>F</a:t>
            </a:r>
            <a:r>
              <a:rPr sz="900" spc="-31" dirty="0" err="1">
                <a:latin typeface="KBH" pitchFamily="2" charset="77"/>
                <a:cs typeface="KBH-Medium"/>
              </a:rPr>
              <a:t>unt</a:t>
            </a:r>
            <a:r>
              <a:rPr sz="900" spc="-31" dirty="0">
                <a:latin typeface="KBH" pitchFamily="2" charset="77"/>
                <a:cs typeface="KBH-Medium"/>
              </a:rPr>
              <a:t> </a:t>
            </a:r>
            <a:r>
              <a:rPr sz="900" spc="-20" dirty="0">
                <a:latin typeface="KBH" pitchFamily="2" charset="77"/>
                <a:cs typeface="KBH-Medium"/>
              </a:rPr>
              <a:t>dolupta </a:t>
            </a:r>
            <a:r>
              <a:rPr sz="900" spc="-25" dirty="0">
                <a:latin typeface="KBH" pitchFamily="2" charset="77"/>
                <a:cs typeface="KBH-Medium"/>
              </a:rPr>
              <a:t>quiditatenis </a:t>
            </a:r>
            <a:r>
              <a:rPr sz="900" spc="-5" dirty="0">
                <a:latin typeface="KBH" pitchFamily="2" charset="77"/>
                <a:cs typeface="KBH-Medium"/>
              </a:rPr>
              <a:t>est, </a:t>
            </a:r>
            <a:r>
              <a:rPr sz="900" spc="-25" dirty="0">
                <a:latin typeface="KBH" pitchFamily="2" charset="77"/>
                <a:cs typeface="KBH-Medium"/>
              </a:rPr>
              <a:t>sim voloribusae deribus  quam ium, </a:t>
            </a:r>
            <a:r>
              <a:rPr sz="900" spc="-20" dirty="0">
                <a:latin typeface="KBH" pitchFamily="2" charset="77"/>
                <a:cs typeface="KBH-Medium"/>
              </a:rPr>
              <a:t>tem </a:t>
            </a:r>
            <a:r>
              <a:rPr sz="900" spc="-15" dirty="0">
                <a:latin typeface="KBH" pitchFamily="2" charset="77"/>
                <a:cs typeface="KBH-Medium"/>
              </a:rPr>
              <a:t>laboremquam </a:t>
            </a:r>
            <a:r>
              <a:rPr sz="900" spc="-25" dirty="0">
                <a:latin typeface="KBH" pitchFamily="2" charset="77"/>
                <a:cs typeface="KBH-Medium"/>
              </a:rPr>
              <a:t>aligni </a:t>
            </a:r>
            <a:r>
              <a:rPr sz="900" spc="-20" dirty="0">
                <a:latin typeface="KBH" pitchFamily="2" charset="77"/>
                <a:cs typeface="KBH-Medium"/>
              </a:rPr>
              <a:t>odi inctem </a:t>
            </a:r>
            <a:r>
              <a:rPr sz="900" spc="-25" dirty="0">
                <a:latin typeface="KBH" pitchFamily="2" charset="77"/>
                <a:cs typeface="KBH-Medium"/>
              </a:rPr>
              <a:t>dolorro  </a:t>
            </a:r>
            <a:r>
              <a:rPr sz="900" spc="-31" dirty="0">
                <a:latin typeface="KBH" pitchFamily="2" charset="77"/>
                <a:cs typeface="KBH-Medium"/>
              </a:rPr>
              <a:t>quiatia </a:t>
            </a:r>
            <a:r>
              <a:rPr sz="900" spc="-25" dirty="0">
                <a:latin typeface="KBH" pitchFamily="2" charset="77"/>
                <a:cs typeface="KBH-Medium"/>
              </a:rPr>
              <a:t>verciende </a:t>
            </a:r>
            <a:r>
              <a:rPr sz="900" dirty="0">
                <a:latin typeface="KBH" pitchFamily="2" charset="77"/>
                <a:cs typeface="KBH-Medium"/>
              </a:rPr>
              <a:t>la </a:t>
            </a:r>
            <a:r>
              <a:rPr sz="900" spc="-11" dirty="0">
                <a:latin typeface="KBH" pitchFamily="2" charset="77"/>
                <a:cs typeface="KBH-Medium"/>
              </a:rPr>
              <a:t>am </a:t>
            </a:r>
            <a:r>
              <a:rPr sz="900" spc="-20" dirty="0">
                <a:latin typeface="KBH" pitchFamily="2" charset="77"/>
                <a:cs typeface="KBH-Medium"/>
              </a:rPr>
              <a:t>rehendam </a:t>
            </a:r>
            <a:r>
              <a:rPr sz="900" spc="-15" dirty="0">
                <a:latin typeface="KBH" pitchFamily="2" charset="77"/>
                <a:cs typeface="KBH-Medium"/>
              </a:rPr>
              <a:t>rem </a:t>
            </a:r>
            <a:r>
              <a:rPr sz="900" spc="-25" dirty="0" err="1">
                <a:latin typeface="KBH" pitchFamily="2" charset="77"/>
                <a:cs typeface="KBH-Medium"/>
              </a:rPr>
              <a:t>experisque</a:t>
            </a:r>
            <a:r>
              <a:rPr sz="900" spc="-25" dirty="0">
                <a:latin typeface="KBH" pitchFamily="2" charset="77"/>
                <a:cs typeface="KBH-Medium"/>
              </a:rPr>
              <a:t> </a:t>
            </a:r>
            <a:r>
              <a:rPr sz="900" spc="-31" dirty="0" err="1">
                <a:latin typeface="KBH" pitchFamily="2" charset="77"/>
                <a:cs typeface="KBH-Medium"/>
              </a:rPr>
              <a:t>num</a:t>
            </a:r>
            <a:r>
              <a:rPr sz="900" spc="-15" dirty="0" err="1">
                <a:latin typeface="KBH" pitchFamily="2" charset="77"/>
                <a:cs typeface="KBH-Medium"/>
              </a:rPr>
              <a:t>et</a:t>
            </a:r>
            <a:r>
              <a:rPr sz="900" spc="-15" dirty="0">
                <a:latin typeface="KBH" pitchFamily="2" charset="77"/>
                <a:cs typeface="KBH-Medium"/>
              </a:rPr>
              <a:t> </a:t>
            </a:r>
            <a:r>
              <a:rPr sz="900" spc="-5" dirty="0">
                <a:latin typeface="KBH" pitchFamily="2" charset="77"/>
                <a:cs typeface="KBH-Medium"/>
              </a:rPr>
              <a:t>latust, </a:t>
            </a:r>
            <a:r>
              <a:rPr sz="900" spc="-25" dirty="0" err="1">
                <a:latin typeface="KBH" pitchFamily="2" charset="77"/>
                <a:cs typeface="KBH-Medium"/>
              </a:rPr>
              <a:t>idiscimus</a:t>
            </a:r>
            <a:r>
              <a:rPr sz="900" dirty="0">
                <a:latin typeface="KBH" pitchFamily="2" charset="77"/>
                <a:cs typeface="KBH-Medium"/>
              </a:rPr>
              <a:t> </a:t>
            </a:r>
            <a:r>
              <a:rPr sz="900" spc="-5" dirty="0">
                <a:latin typeface="KBH" pitchFamily="2" charset="77"/>
                <a:cs typeface="KBH-Medium"/>
              </a:rPr>
              <a:t>.</a:t>
            </a:r>
            <a:endParaRPr lang="da-DK" sz="900" spc="-5" dirty="0">
              <a:latin typeface="KBH" pitchFamily="2" charset="77"/>
              <a:cs typeface="KBH-Medium"/>
            </a:endParaRPr>
          </a:p>
          <a:p>
            <a:pPr marL="12700" marR="5080">
              <a:lnSpc>
                <a:spcPct val="117000"/>
              </a:lnSpc>
            </a:pPr>
            <a:endParaRPr lang="da-DK" sz="900" spc="-5" dirty="0">
              <a:latin typeface="KBH" pitchFamily="2" charset="77"/>
              <a:cs typeface="KBH-Medium"/>
            </a:endParaRPr>
          </a:p>
          <a:p>
            <a:pPr marL="12700" marR="5080">
              <a:lnSpc>
                <a:spcPct val="117000"/>
              </a:lnSpc>
            </a:pPr>
            <a:r>
              <a:rPr lang="da-DK" sz="900" b="1" spc="-5" dirty="0">
                <a:latin typeface="KBH" pitchFamily="2" charset="77"/>
                <a:cs typeface="KBH-Medium"/>
              </a:rPr>
              <a:t>Glædelig jul &amp; godt nytår.</a:t>
            </a:r>
            <a:endParaRPr sz="900" b="1" dirty="0">
              <a:latin typeface="KBH" pitchFamily="2" charset="77"/>
              <a:cs typeface="KBH-Medium"/>
            </a:endParaRPr>
          </a:p>
          <a:p>
            <a:pPr>
              <a:spcBef>
                <a:spcPts val="40"/>
              </a:spcBef>
            </a:pPr>
            <a:endParaRPr lang="da-DK" sz="900" dirty="0">
              <a:latin typeface="KBH" pitchFamily="2" charset="77"/>
              <a:cs typeface="Times New Roman"/>
            </a:endParaRPr>
          </a:p>
          <a:p>
            <a:pPr>
              <a:spcBef>
                <a:spcPts val="40"/>
              </a:spcBef>
            </a:pPr>
            <a:endParaRPr sz="900" dirty="0">
              <a:latin typeface="KBH" pitchFamily="2" charset="77"/>
              <a:cs typeface="Times New Roman"/>
            </a:endParaRPr>
          </a:p>
          <a:p>
            <a:pPr marL="12700"/>
            <a:r>
              <a:rPr sz="900" spc="-5" dirty="0">
                <a:latin typeface="KBH" pitchFamily="2" charset="77"/>
                <a:cs typeface="KBH-Medium"/>
              </a:rPr>
              <a:t>Med </a:t>
            </a:r>
            <a:r>
              <a:rPr sz="900" spc="-20" dirty="0" err="1">
                <a:latin typeface="KBH" pitchFamily="2" charset="77"/>
                <a:cs typeface="KBH-Medium"/>
              </a:rPr>
              <a:t>venlig</a:t>
            </a:r>
            <a:r>
              <a:rPr sz="900" dirty="0">
                <a:latin typeface="KBH" pitchFamily="2" charset="77"/>
                <a:cs typeface="KBH-Medium"/>
              </a:rPr>
              <a:t> </a:t>
            </a:r>
            <a:r>
              <a:rPr sz="900" spc="-11" dirty="0" err="1">
                <a:latin typeface="KBH" pitchFamily="2" charset="77"/>
                <a:cs typeface="KBH-Medium"/>
              </a:rPr>
              <a:t>hilsen</a:t>
            </a:r>
            <a:endParaRPr lang="da-DK" sz="900" spc="-11" dirty="0">
              <a:latin typeface="KBH" pitchFamily="2" charset="77"/>
              <a:cs typeface="KBH-Medium"/>
            </a:endParaRPr>
          </a:p>
          <a:p>
            <a:pPr marL="12700"/>
            <a:endParaRPr lang="da-DK" sz="900" spc="-11" dirty="0">
              <a:latin typeface="KBH" pitchFamily="2" charset="77"/>
              <a:cs typeface="KBH-Medium"/>
            </a:endParaRPr>
          </a:p>
          <a:p>
            <a:pPr marL="12700"/>
            <a:r>
              <a:rPr lang="da-DK" sz="900" spc="-11" dirty="0" err="1">
                <a:latin typeface="KBH" pitchFamily="2" charset="77"/>
                <a:cs typeface="KBH-Medium"/>
              </a:rPr>
              <a:t>Xxxxx</a:t>
            </a:r>
            <a:r>
              <a:rPr lang="da-DK" sz="900" spc="-11" dirty="0">
                <a:latin typeface="KBH" pitchFamily="2" charset="77"/>
                <a:cs typeface="KBH-Medium"/>
              </a:rPr>
              <a:t> </a:t>
            </a:r>
            <a:r>
              <a:rPr lang="da-DK" sz="900" spc="-11" dirty="0" err="1">
                <a:latin typeface="KBH" pitchFamily="2" charset="77"/>
                <a:cs typeface="KBH-Medium"/>
              </a:rPr>
              <a:t>xxxxxxx</a:t>
            </a:r>
            <a:endParaRPr lang="da-DK" sz="900" spc="-11" dirty="0">
              <a:latin typeface="KBH" pitchFamily="2" charset="77"/>
              <a:cs typeface="KBH-Medium"/>
            </a:endParaRPr>
          </a:p>
        </p:txBody>
      </p:sp>
    </p:spTree>
    <p:extLst>
      <p:ext uri="{BB962C8B-B14F-4D97-AF65-F5344CB8AC3E}">
        <p14:creationId xmlns:p14="http://schemas.microsoft.com/office/powerpoint/2010/main" val="38947776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9113B3B5-4FB2-0444-8BFF-DC5986319704}"/>
              </a:ext>
            </a:extLst>
          </p:cNvPr>
          <p:cNvSpPr txBox="1"/>
          <p:nvPr/>
        </p:nvSpPr>
        <p:spPr>
          <a:xfrm>
            <a:off x="5461001" y="2501600"/>
            <a:ext cx="3563938" cy="3137909"/>
          </a:xfrm>
          <a:prstGeom prst="rect">
            <a:avLst/>
          </a:prstGeom>
        </p:spPr>
        <p:txBody>
          <a:bodyPr vert="horz" wrap="square" lIns="0" tIns="12699" rIns="0" bIns="0" rtlCol="0">
            <a:spAutoFit/>
          </a:bodyPr>
          <a:lstStyle/>
          <a:p>
            <a:pPr marL="12700" marR="234309">
              <a:lnSpc>
                <a:spcPct val="117000"/>
              </a:lnSpc>
              <a:spcBef>
                <a:spcPts val="100"/>
              </a:spcBef>
            </a:pPr>
            <a:r>
              <a:rPr lang="da-DK" sz="900" spc="-35" dirty="0">
                <a:latin typeface="KBH" pitchFamily="2" charset="77"/>
                <a:cs typeface="KBH-Medium"/>
              </a:rPr>
              <a:t>Kære alle i xxx</a:t>
            </a:r>
          </a:p>
          <a:p>
            <a:pPr marL="12700" marR="234309">
              <a:lnSpc>
                <a:spcPct val="117000"/>
              </a:lnSpc>
              <a:spcBef>
                <a:spcPts val="100"/>
              </a:spcBef>
            </a:pPr>
            <a:endParaRPr lang="da-DK" sz="900" spc="-35" dirty="0">
              <a:latin typeface="KBH" pitchFamily="2" charset="77"/>
              <a:cs typeface="KBH-Medium"/>
            </a:endParaRPr>
          </a:p>
          <a:p>
            <a:pPr marL="12700" marR="234309">
              <a:lnSpc>
                <a:spcPct val="117000"/>
              </a:lnSpc>
              <a:spcBef>
                <a:spcPts val="100"/>
              </a:spcBef>
            </a:pPr>
            <a:r>
              <a:rPr sz="900" spc="-35" dirty="0" err="1">
                <a:latin typeface="KBH" pitchFamily="2" charset="77"/>
                <a:cs typeface="KBH-Medium"/>
              </a:rPr>
              <a:t>Ihil</a:t>
            </a:r>
            <a:r>
              <a:rPr sz="900" spc="-35" dirty="0">
                <a:latin typeface="KBH" pitchFamily="2" charset="77"/>
                <a:cs typeface="KBH-Medium"/>
              </a:rPr>
              <a:t> </a:t>
            </a:r>
            <a:r>
              <a:rPr sz="900" spc="-25" dirty="0">
                <a:latin typeface="KBH" pitchFamily="2" charset="77"/>
                <a:cs typeface="KBH-Medium"/>
              </a:rPr>
              <a:t>miliame eratis </a:t>
            </a:r>
            <a:r>
              <a:rPr sz="900" spc="-31" dirty="0">
                <a:latin typeface="KBH" pitchFamily="2" charset="77"/>
                <a:cs typeface="KBH-Medium"/>
              </a:rPr>
              <a:t>ex </a:t>
            </a:r>
            <a:r>
              <a:rPr sz="900" spc="-11" dirty="0">
                <a:latin typeface="KBH" pitchFamily="2" charset="77"/>
                <a:cs typeface="KBH-Medium"/>
              </a:rPr>
              <a:t>est </a:t>
            </a:r>
            <a:r>
              <a:rPr sz="900" spc="-25" dirty="0">
                <a:latin typeface="KBH" pitchFamily="2" charset="77"/>
                <a:cs typeface="KBH-Medium"/>
              </a:rPr>
              <a:t>exceataspit utem </a:t>
            </a:r>
            <a:r>
              <a:rPr sz="900" spc="-31" dirty="0" err="1">
                <a:latin typeface="KBH" pitchFamily="2" charset="77"/>
                <a:cs typeface="KBH-Medium"/>
              </a:rPr>
              <a:t>ini</a:t>
            </a:r>
            <a:r>
              <a:rPr sz="900" spc="-31" dirty="0">
                <a:latin typeface="KBH" pitchFamily="2" charset="77"/>
                <a:cs typeface="KBH-Medium"/>
              </a:rPr>
              <a:t> </a:t>
            </a:r>
            <a:r>
              <a:rPr sz="900" spc="-20" dirty="0" err="1">
                <a:latin typeface="KBH" pitchFamily="2" charset="77"/>
                <a:cs typeface="KBH-Medium"/>
              </a:rPr>
              <a:t>corerspi</a:t>
            </a:r>
            <a:r>
              <a:rPr sz="900" spc="-11" dirty="0" err="1">
                <a:latin typeface="KBH" pitchFamily="2" charset="77"/>
                <a:cs typeface="KBH-Medium"/>
              </a:rPr>
              <a:t>cae</a:t>
            </a:r>
            <a:r>
              <a:rPr sz="900" spc="-11" dirty="0">
                <a:latin typeface="KBH" pitchFamily="2" charset="77"/>
                <a:cs typeface="KBH-Medium"/>
              </a:rPr>
              <a:t> </a:t>
            </a:r>
            <a:r>
              <a:rPr sz="900" spc="-25" dirty="0">
                <a:latin typeface="KBH" pitchFamily="2" charset="77"/>
                <a:cs typeface="KBH-Medium"/>
              </a:rPr>
              <a:t>sinisquam, que </a:t>
            </a:r>
            <a:r>
              <a:rPr sz="900" spc="-15" dirty="0">
                <a:latin typeface="KBH" pitchFamily="2" charset="77"/>
                <a:cs typeface="KBH-Medium"/>
              </a:rPr>
              <a:t>etust</a:t>
            </a:r>
            <a:r>
              <a:rPr sz="900" spc="31" dirty="0">
                <a:latin typeface="KBH" pitchFamily="2" charset="77"/>
                <a:cs typeface="KBH-Medium"/>
              </a:rPr>
              <a:t> </a:t>
            </a:r>
            <a:r>
              <a:rPr sz="900" spc="-20" dirty="0">
                <a:latin typeface="KBH" pitchFamily="2" charset="77"/>
                <a:cs typeface="KBH-Medium"/>
              </a:rPr>
              <a:t>dolorepe.</a:t>
            </a:r>
            <a:endParaRPr sz="900" dirty="0">
              <a:latin typeface="KBH" pitchFamily="2" charset="77"/>
              <a:cs typeface="KBH-Medium"/>
            </a:endParaRPr>
          </a:p>
          <a:p>
            <a:pPr>
              <a:spcBef>
                <a:spcPts val="20"/>
              </a:spcBef>
            </a:pPr>
            <a:endParaRPr sz="900" dirty="0">
              <a:latin typeface="KBH" pitchFamily="2" charset="77"/>
              <a:cs typeface="Times New Roman"/>
            </a:endParaRPr>
          </a:p>
          <a:p>
            <a:pPr marL="12700" marR="5080">
              <a:lnSpc>
                <a:spcPct val="117000"/>
              </a:lnSpc>
            </a:pPr>
            <a:r>
              <a:rPr sz="900" spc="-11" dirty="0">
                <a:latin typeface="KBH" pitchFamily="2" charset="77"/>
                <a:cs typeface="KBH-Medium"/>
              </a:rPr>
              <a:t>Labor sitat. </a:t>
            </a:r>
            <a:r>
              <a:rPr sz="900" spc="-25" dirty="0">
                <a:latin typeface="KBH" pitchFamily="2" charset="77"/>
                <a:cs typeface="KBH-Medium"/>
              </a:rPr>
              <a:t>Invelecto </a:t>
            </a:r>
            <a:r>
              <a:rPr sz="900" spc="-31" dirty="0">
                <a:latin typeface="KBH" pitchFamily="2" charset="77"/>
                <a:cs typeface="KBH-Medium"/>
              </a:rPr>
              <a:t>evenisquia </a:t>
            </a:r>
            <a:r>
              <a:rPr sz="900" spc="-25" dirty="0">
                <a:latin typeface="KBH" pitchFamily="2" charset="77"/>
                <a:cs typeface="KBH-Medium"/>
              </a:rPr>
              <a:t>alique </a:t>
            </a:r>
            <a:r>
              <a:rPr sz="900" spc="-25" dirty="0" err="1">
                <a:latin typeface="KBH" pitchFamily="2" charset="77"/>
                <a:cs typeface="KBH-Medium"/>
              </a:rPr>
              <a:t>nonseruntist</a:t>
            </a:r>
            <a:r>
              <a:rPr sz="900" spc="-25" dirty="0">
                <a:latin typeface="KBH" pitchFamily="2" charset="77"/>
                <a:cs typeface="KBH-Medium"/>
              </a:rPr>
              <a:t> </a:t>
            </a:r>
            <a:r>
              <a:rPr sz="900" spc="-11" dirty="0">
                <a:latin typeface="KBH" pitchFamily="2" charset="77"/>
                <a:cs typeface="KBH-Medium"/>
              </a:rPr>
              <a:t>am</a:t>
            </a:r>
            <a:r>
              <a:rPr lang="da-DK" sz="900" spc="-11" dirty="0">
                <a:latin typeface="KBH" pitchFamily="2" charset="77"/>
                <a:cs typeface="KBH-Medium"/>
              </a:rPr>
              <a:t>e</a:t>
            </a:r>
            <a:r>
              <a:rPr sz="900" spc="-15" dirty="0">
                <a:latin typeface="KBH" pitchFamily="2" charset="77"/>
                <a:cs typeface="KBH-Medium"/>
              </a:rPr>
              <a:t>t </a:t>
            </a:r>
            <a:r>
              <a:rPr sz="900" spc="-20" dirty="0">
                <a:latin typeface="KBH" pitchFamily="2" charset="77"/>
                <a:cs typeface="KBH-Medium"/>
              </a:rPr>
              <a:t>mo </a:t>
            </a:r>
            <a:r>
              <a:rPr sz="900" spc="-15" dirty="0">
                <a:latin typeface="KBH" pitchFamily="2" charset="77"/>
                <a:cs typeface="KBH-Medium"/>
              </a:rPr>
              <a:t>bea </a:t>
            </a:r>
            <a:r>
              <a:rPr sz="900" spc="-20" dirty="0">
                <a:latin typeface="KBH" pitchFamily="2" charset="77"/>
                <a:cs typeface="KBH-Medium"/>
              </a:rPr>
              <a:t>volesti </a:t>
            </a:r>
            <a:r>
              <a:rPr sz="900" spc="-25" dirty="0">
                <a:latin typeface="KBH" pitchFamily="2" charset="77"/>
                <a:cs typeface="KBH-Medium"/>
              </a:rPr>
              <a:t>con </a:t>
            </a:r>
            <a:r>
              <a:rPr sz="900" spc="-20" dirty="0">
                <a:latin typeface="KBH" pitchFamily="2" charset="77"/>
                <a:cs typeface="KBH-Medium"/>
              </a:rPr>
              <a:t>parundes </a:t>
            </a:r>
            <a:r>
              <a:rPr sz="900" spc="-31" dirty="0">
                <a:latin typeface="KBH" pitchFamily="2" charset="77"/>
                <a:cs typeface="KBH-Medium"/>
              </a:rPr>
              <a:t>volorrum, </a:t>
            </a:r>
            <a:r>
              <a:rPr sz="900" spc="-15" dirty="0">
                <a:latin typeface="KBH" pitchFamily="2" charset="77"/>
                <a:cs typeface="KBH-Medium"/>
              </a:rPr>
              <a:t>si </a:t>
            </a:r>
            <a:r>
              <a:rPr sz="900" spc="-25" dirty="0">
                <a:latin typeface="KBH" pitchFamily="2" charset="77"/>
                <a:cs typeface="KBH-Medium"/>
              </a:rPr>
              <a:t>aut </a:t>
            </a:r>
            <a:r>
              <a:rPr sz="900" spc="-20" dirty="0" err="1">
                <a:latin typeface="KBH" pitchFamily="2" charset="77"/>
                <a:cs typeface="KBH-Medium"/>
              </a:rPr>
              <a:t>odisto</a:t>
            </a:r>
            <a:r>
              <a:rPr sz="900" spc="-20" dirty="0">
                <a:latin typeface="KBH" pitchFamily="2" charset="77"/>
                <a:cs typeface="KBH-Medium"/>
              </a:rPr>
              <a:t>  </a:t>
            </a:r>
            <a:r>
              <a:rPr sz="900" spc="-31" dirty="0" err="1">
                <a:latin typeface="KBH" pitchFamily="2" charset="77"/>
                <a:cs typeface="KBH-Medium"/>
              </a:rPr>
              <a:t>eveliquo</a:t>
            </a:r>
            <a:r>
              <a:rPr sz="900" spc="-31" dirty="0">
                <a:latin typeface="KBH" pitchFamily="2" charset="77"/>
                <a:cs typeface="KBH-Medium"/>
              </a:rPr>
              <a:t> </a:t>
            </a:r>
            <a:r>
              <a:rPr sz="900" spc="-20" dirty="0">
                <a:latin typeface="KBH" pitchFamily="2" charset="77"/>
                <a:cs typeface="KBH-Medium"/>
              </a:rPr>
              <a:t>odic tem </a:t>
            </a:r>
            <a:r>
              <a:rPr sz="900" spc="-11" dirty="0">
                <a:latin typeface="KBH" pitchFamily="2" charset="77"/>
                <a:cs typeface="KBH-Medium"/>
              </a:rPr>
              <a:t>assedis  </a:t>
            </a:r>
            <a:r>
              <a:rPr sz="900" spc="-15" dirty="0">
                <a:latin typeface="KBH" pitchFamily="2" charset="77"/>
                <a:cs typeface="KBH-Medium"/>
              </a:rPr>
              <a:t>moluptas </a:t>
            </a:r>
            <a:r>
              <a:rPr sz="900" spc="-25" dirty="0">
                <a:latin typeface="KBH" pitchFamily="2" charset="77"/>
                <a:cs typeface="KBH-Medium"/>
              </a:rPr>
              <a:t>voluptatem </a:t>
            </a:r>
            <a:r>
              <a:rPr sz="900" spc="-20" dirty="0" err="1">
                <a:latin typeface="KBH" pitchFamily="2" charset="77"/>
                <a:cs typeface="KBH-Medium"/>
              </a:rPr>
              <a:t>repudae</a:t>
            </a:r>
            <a:r>
              <a:rPr sz="900" spc="-20" dirty="0">
                <a:latin typeface="KBH" pitchFamily="2" charset="77"/>
                <a:cs typeface="KBH-Medium"/>
              </a:rPr>
              <a:t> </a:t>
            </a:r>
            <a:r>
              <a:rPr sz="900" spc="-25" dirty="0" err="1">
                <a:latin typeface="KBH" pitchFamily="2" charset="77"/>
                <a:cs typeface="KBH-Medium"/>
              </a:rPr>
              <a:t>porum</a:t>
            </a:r>
            <a:r>
              <a:rPr sz="900" spc="-25" dirty="0">
                <a:latin typeface="KBH" pitchFamily="2" charset="77"/>
                <a:cs typeface="KBH-Medium"/>
              </a:rPr>
              <a:t> </a:t>
            </a:r>
            <a:r>
              <a:rPr sz="900" spc="-15" dirty="0">
                <a:latin typeface="KBH" pitchFamily="2" charset="77"/>
                <a:cs typeface="KBH-Medium"/>
              </a:rPr>
              <a:t>et magnam, sitias </a:t>
            </a:r>
            <a:r>
              <a:rPr sz="900" spc="-20" dirty="0">
                <a:latin typeface="KBH" pitchFamily="2" charset="77"/>
                <a:cs typeface="KBH-Medium"/>
              </a:rPr>
              <a:t>ut </a:t>
            </a:r>
            <a:r>
              <a:rPr sz="900" spc="-15" dirty="0">
                <a:latin typeface="KBH" pitchFamily="2" charset="77"/>
                <a:cs typeface="KBH-Medium"/>
              </a:rPr>
              <a:t>et </a:t>
            </a:r>
            <a:r>
              <a:rPr sz="900" spc="-20" dirty="0">
                <a:latin typeface="KBH" pitchFamily="2" charset="77"/>
                <a:cs typeface="KBH-Medium"/>
              </a:rPr>
              <a:t>molo  berferum </a:t>
            </a:r>
            <a:r>
              <a:rPr sz="900" spc="-25" dirty="0">
                <a:latin typeface="KBH" pitchFamily="2" charset="77"/>
                <a:cs typeface="KBH-Medium"/>
              </a:rPr>
              <a:t>que</a:t>
            </a:r>
            <a:r>
              <a:rPr sz="900" dirty="0">
                <a:latin typeface="KBH" pitchFamily="2" charset="77"/>
                <a:cs typeface="KBH-Medium"/>
              </a:rPr>
              <a:t> </a:t>
            </a:r>
            <a:r>
              <a:rPr sz="900" spc="-11" dirty="0" err="1">
                <a:latin typeface="KBH" pitchFamily="2" charset="77"/>
                <a:cs typeface="KBH-Medium"/>
              </a:rPr>
              <a:t>labore</a:t>
            </a:r>
            <a:r>
              <a:rPr sz="900" spc="-11" dirty="0">
                <a:latin typeface="KBH" pitchFamily="2" charset="77"/>
                <a:cs typeface="KBH-Medium"/>
              </a:rPr>
              <a:t>.</a:t>
            </a:r>
            <a:endParaRPr lang="da-DK" sz="900" dirty="0">
              <a:latin typeface="KBH" pitchFamily="2" charset="77"/>
              <a:cs typeface="KBH-Medium"/>
            </a:endParaRPr>
          </a:p>
          <a:p>
            <a:pPr marL="12700" marR="5080">
              <a:lnSpc>
                <a:spcPct val="117000"/>
              </a:lnSpc>
            </a:pPr>
            <a:endParaRPr lang="da-DK" sz="900" spc="-31" dirty="0">
              <a:latin typeface="KBH" pitchFamily="2" charset="77"/>
              <a:cs typeface="KBH-Medium"/>
            </a:endParaRPr>
          </a:p>
          <a:p>
            <a:pPr marL="12700" marR="5080">
              <a:lnSpc>
                <a:spcPct val="117000"/>
              </a:lnSpc>
            </a:pPr>
            <a:r>
              <a:rPr lang="da-DK" sz="900" spc="-31" dirty="0">
                <a:latin typeface="KBH" pitchFamily="2" charset="77"/>
                <a:cs typeface="KBH-Medium"/>
              </a:rPr>
              <a:t>F</a:t>
            </a:r>
            <a:r>
              <a:rPr sz="900" spc="-31" dirty="0" err="1">
                <a:latin typeface="KBH" pitchFamily="2" charset="77"/>
                <a:cs typeface="KBH-Medium"/>
              </a:rPr>
              <a:t>unt</a:t>
            </a:r>
            <a:r>
              <a:rPr sz="900" spc="-31" dirty="0">
                <a:latin typeface="KBH" pitchFamily="2" charset="77"/>
                <a:cs typeface="KBH-Medium"/>
              </a:rPr>
              <a:t> </a:t>
            </a:r>
            <a:r>
              <a:rPr sz="900" spc="-20" dirty="0">
                <a:latin typeface="KBH" pitchFamily="2" charset="77"/>
                <a:cs typeface="KBH-Medium"/>
              </a:rPr>
              <a:t>dolupta </a:t>
            </a:r>
            <a:r>
              <a:rPr sz="900" spc="-25" dirty="0">
                <a:latin typeface="KBH" pitchFamily="2" charset="77"/>
                <a:cs typeface="KBH-Medium"/>
              </a:rPr>
              <a:t>quiditatenis </a:t>
            </a:r>
            <a:r>
              <a:rPr sz="900" spc="-5" dirty="0">
                <a:latin typeface="KBH" pitchFamily="2" charset="77"/>
                <a:cs typeface="KBH-Medium"/>
              </a:rPr>
              <a:t>est, </a:t>
            </a:r>
            <a:r>
              <a:rPr sz="900" spc="-25" dirty="0">
                <a:latin typeface="KBH" pitchFamily="2" charset="77"/>
                <a:cs typeface="KBH-Medium"/>
              </a:rPr>
              <a:t>sim voloribusae deribus  quam ium, </a:t>
            </a:r>
            <a:r>
              <a:rPr sz="900" spc="-20" dirty="0">
                <a:latin typeface="KBH" pitchFamily="2" charset="77"/>
                <a:cs typeface="KBH-Medium"/>
              </a:rPr>
              <a:t>tem </a:t>
            </a:r>
            <a:r>
              <a:rPr sz="900" spc="-15" dirty="0">
                <a:latin typeface="KBH" pitchFamily="2" charset="77"/>
                <a:cs typeface="KBH-Medium"/>
              </a:rPr>
              <a:t>laboremquam </a:t>
            </a:r>
            <a:r>
              <a:rPr sz="900" spc="-25" dirty="0">
                <a:latin typeface="KBH" pitchFamily="2" charset="77"/>
                <a:cs typeface="KBH-Medium"/>
              </a:rPr>
              <a:t>aligni </a:t>
            </a:r>
            <a:r>
              <a:rPr sz="900" spc="-20" dirty="0">
                <a:latin typeface="KBH" pitchFamily="2" charset="77"/>
                <a:cs typeface="KBH-Medium"/>
              </a:rPr>
              <a:t>odi inctem </a:t>
            </a:r>
            <a:r>
              <a:rPr sz="900" spc="-25" dirty="0">
                <a:latin typeface="KBH" pitchFamily="2" charset="77"/>
                <a:cs typeface="KBH-Medium"/>
              </a:rPr>
              <a:t>dolorro  </a:t>
            </a:r>
            <a:r>
              <a:rPr sz="900" spc="-31" dirty="0">
                <a:latin typeface="KBH" pitchFamily="2" charset="77"/>
                <a:cs typeface="KBH-Medium"/>
              </a:rPr>
              <a:t>quiatia </a:t>
            </a:r>
            <a:r>
              <a:rPr sz="900" spc="-25" dirty="0">
                <a:latin typeface="KBH" pitchFamily="2" charset="77"/>
                <a:cs typeface="KBH-Medium"/>
              </a:rPr>
              <a:t>verciende </a:t>
            </a:r>
            <a:r>
              <a:rPr sz="900" dirty="0">
                <a:latin typeface="KBH" pitchFamily="2" charset="77"/>
                <a:cs typeface="KBH-Medium"/>
              </a:rPr>
              <a:t>la </a:t>
            </a:r>
            <a:r>
              <a:rPr sz="900" spc="-11" dirty="0">
                <a:latin typeface="KBH" pitchFamily="2" charset="77"/>
                <a:cs typeface="KBH-Medium"/>
              </a:rPr>
              <a:t>am </a:t>
            </a:r>
            <a:r>
              <a:rPr sz="900" spc="-20" dirty="0">
                <a:latin typeface="KBH" pitchFamily="2" charset="77"/>
                <a:cs typeface="KBH-Medium"/>
              </a:rPr>
              <a:t>rehendam </a:t>
            </a:r>
            <a:r>
              <a:rPr sz="900" spc="-15" dirty="0">
                <a:latin typeface="KBH" pitchFamily="2" charset="77"/>
                <a:cs typeface="KBH-Medium"/>
              </a:rPr>
              <a:t>rem </a:t>
            </a:r>
            <a:r>
              <a:rPr sz="900" spc="-25" dirty="0" err="1">
                <a:latin typeface="KBH" pitchFamily="2" charset="77"/>
                <a:cs typeface="KBH-Medium"/>
              </a:rPr>
              <a:t>experisque</a:t>
            </a:r>
            <a:r>
              <a:rPr sz="900" spc="-25" dirty="0">
                <a:latin typeface="KBH" pitchFamily="2" charset="77"/>
                <a:cs typeface="KBH-Medium"/>
              </a:rPr>
              <a:t> </a:t>
            </a:r>
            <a:r>
              <a:rPr sz="900" spc="-31" dirty="0" err="1">
                <a:latin typeface="KBH" pitchFamily="2" charset="77"/>
                <a:cs typeface="KBH-Medium"/>
              </a:rPr>
              <a:t>num</a:t>
            </a:r>
            <a:r>
              <a:rPr sz="900" spc="-15" dirty="0" err="1">
                <a:latin typeface="KBH" pitchFamily="2" charset="77"/>
                <a:cs typeface="KBH-Medium"/>
              </a:rPr>
              <a:t>et</a:t>
            </a:r>
            <a:r>
              <a:rPr sz="900" spc="-15" dirty="0">
                <a:latin typeface="KBH" pitchFamily="2" charset="77"/>
                <a:cs typeface="KBH-Medium"/>
              </a:rPr>
              <a:t> </a:t>
            </a:r>
            <a:r>
              <a:rPr sz="900" spc="-5" dirty="0">
                <a:latin typeface="KBH" pitchFamily="2" charset="77"/>
                <a:cs typeface="KBH-Medium"/>
              </a:rPr>
              <a:t>latust, </a:t>
            </a:r>
            <a:r>
              <a:rPr sz="900" spc="-25" dirty="0" err="1">
                <a:latin typeface="KBH" pitchFamily="2" charset="77"/>
                <a:cs typeface="KBH-Medium"/>
              </a:rPr>
              <a:t>idiscimus</a:t>
            </a:r>
            <a:r>
              <a:rPr sz="900" dirty="0">
                <a:latin typeface="KBH" pitchFamily="2" charset="77"/>
                <a:cs typeface="KBH-Medium"/>
              </a:rPr>
              <a:t> </a:t>
            </a:r>
            <a:r>
              <a:rPr sz="900" spc="-5" dirty="0">
                <a:latin typeface="KBH" pitchFamily="2" charset="77"/>
                <a:cs typeface="KBH-Medium"/>
              </a:rPr>
              <a:t>.</a:t>
            </a:r>
            <a:endParaRPr lang="da-DK" sz="900" spc="-5" dirty="0">
              <a:latin typeface="KBH" pitchFamily="2" charset="77"/>
              <a:cs typeface="KBH-Medium"/>
            </a:endParaRPr>
          </a:p>
          <a:p>
            <a:pPr marL="12700" marR="5080">
              <a:lnSpc>
                <a:spcPct val="117000"/>
              </a:lnSpc>
            </a:pPr>
            <a:endParaRPr lang="da-DK" sz="900" spc="-5" dirty="0">
              <a:latin typeface="KBH" pitchFamily="2" charset="77"/>
              <a:cs typeface="KBH-Medium"/>
            </a:endParaRPr>
          </a:p>
          <a:p>
            <a:pPr marL="12700" marR="5080">
              <a:lnSpc>
                <a:spcPct val="117000"/>
              </a:lnSpc>
            </a:pPr>
            <a:r>
              <a:rPr lang="da-DK" sz="900" b="1" spc="-5" dirty="0">
                <a:latin typeface="KBH" pitchFamily="2" charset="77"/>
                <a:cs typeface="KBH-Medium"/>
              </a:rPr>
              <a:t>Glædelig jul &amp; godt nytår.</a:t>
            </a:r>
            <a:endParaRPr sz="900" b="1" dirty="0">
              <a:latin typeface="KBH" pitchFamily="2" charset="77"/>
              <a:cs typeface="KBH-Medium"/>
            </a:endParaRPr>
          </a:p>
          <a:p>
            <a:pPr>
              <a:spcBef>
                <a:spcPts val="40"/>
              </a:spcBef>
            </a:pPr>
            <a:endParaRPr lang="da-DK" sz="900" dirty="0">
              <a:latin typeface="KBH" pitchFamily="2" charset="77"/>
              <a:cs typeface="Times New Roman"/>
            </a:endParaRPr>
          </a:p>
          <a:p>
            <a:pPr>
              <a:spcBef>
                <a:spcPts val="40"/>
              </a:spcBef>
            </a:pPr>
            <a:endParaRPr sz="900" dirty="0">
              <a:latin typeface="KBH" pitchFamily="2" charset="77"/>
              <a:cs typeface="Times New Roman"/>
            </a:endParaRPr>
          </a:p>
          <a:p>
            <a:pPr marL="12700"/>
            <a:r>
              <a:rPr sz="900" spc="-5" dirty="0">
                <a:latin typeface="KBH" pitchFamily="2" charset="77"/>
                <a:cs typeface="KBH-Medium"/>
              </a:rPr>
              <a:t>Med </a:t>
            </a:r>
            <a:r>
              <a:rPr sz="900" spc="-20" dirty="0" err="1">
                <a:latin typeface="KBH" pitchFamily="2" charset="77"/>
                <a:cs typeface="KBH-Medium"/>
              </a:rPr>
              <a:t>venlig</a:t>
            </a:r>
            <a:r>
              <a:rPr sz="900" dirty="0">
                <a:latin typeface="KBH" pitchFamily="2" charset="77"/>
                <a:cs typeface="KBH-Medium"/>
              </a:rPr>
              <a:t> </a:t>
            </a:r>
            <a:r>
              <a:rPr sz="900" spc="-11" dirty="0" err="1">
                <a:latin typeface="KBH" pitchFamily="2" charset="77"/>
                <a:cs typeface="KBH-Medium"/>
              </a:rPr>
              <a:t>hilsen</a:t>
            </a:r>
            <a:endParaRPr lang="da-DK" sz="900" spc="-11" dirty="0">
              <a:latin typeface="KBH" pitchFamily="2" charset="77"/>
              <a:cs typeface="KBH-Medium"/>
            </a:endParaRPr>
          </a:p>
          <a:p>
            <a:pPr marL="12700"/>
            <a:endParaRPr lang="da-DK" sz="900" spc="-11" dirty="0">
              <a:latin typeface="KBH" pitchFamily="2" charset="77"/>
              <a:cs typeface="KBH-Medium"/>
            </a:endParaRPr>
          </a:p>
          <a:p>
            <a:pPr marL="12700"/>
            <a:r>
              <a:rPr lang="da-DK" sz="900" spc="-11" dirty="0" err="1">
                <a:latin typeface="KBH" pitchFamily="2" charset="77"/>
                <a:cs typeface="KBH-Medium"/>
              </a:rPr>
              <a:t>Xxxxx</a:t>
            </a:r>
            <a:r>
              <a:rPr lang="da-DK" sz="900" spc="-11" dirty="0">
                <a:latin typeface="KBH" pitchFamily="2" charset="77"/>
                <a:cs typeface="KBH-Medium"/>
              </a:rPr>
              <a:t> </a:t>
            </a:r>
            <a:r>
              <a:rPr lang="da-DK" sz="900" spc="-11" dirty="0" err="1">
                <a:latin typeface="KBH" pitchFamily="2" charset="77"/>
                <a:cs typeface="KBH-Medium"/>
              </a:rPr>
              <a:t>xxxxxxx</a:t>
            </a:r>
            <a:endParaRPr lang="da-DK" sz="900" spc="-11" dirty="0">
              <a:latin typeface="KBH" pitchFamily="2" charset="77"/>
              <a:cs typeface="KBH-Medium"/>
            </a:endParaRPr>
          </a:p>
        </p:txBody>
      </p:sp>
    </p:spTree>
    <p:extLst>
      <p:ext uri="{BB962C8B-B14F-4D97-AF65-F5344CB8AC3E}">
        <p14:creationId xmlns:p14="http://schemas.microsoft.com/office/powerpoint/2010/main" val="24951829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47D049F4-86D7-7348-BC76-0CA6FB3C87C8}"/>
              </a:ext>
            </a:extLst>
          </p:cNvPr>
          <p:cNvSpPr txBox="1"/>
          <p:nvPr/>
        </p:nvSpPr>
        <p:spPr>
          <a:xfrm>
            <a:off x="5461001" y="2501600"/>
            <a:ext cx="3563938" cy="3137909"/>
          </a:xfrm>
          <a:prstGeom prst="rect">
            <a:avLst/>
          </a:prstGeom>
        </p:spPr>
        <p:txBody>
          <a:bodyPr vert="horz" wrap="square" lIns="0" tIns="12699" rIns="0" bIns="0" rtlCol="0">
            <a:spAutoFit/>
          </a:bodyPr>
          <a:lstStyle/>
          <a:p>
            <a:pPr marL="12700" marR="234309">
              <a:lnSpc>
                <a:spcPct val="117000"/>
              </a:lnSpc>
              <a:spcBef>
                <a:spcPts val="100"/>
              </a:spcBef>
            </a:pPr>
            <a:r>
              <a:rPr lang="da-DK" sz="900" spc="-35" dirty="0">
                <a:latin typeface="KBH" pitchFamily="2" charset="77"/>
                <a:cs typeface="KBH-Medium"/>
              </a:rPr>
              <a:t>Kære alle i xxx</a:t>
            </a:r>
          </a:p>
          <a:p>
            <a:pPr marL="12700" marR="234309">
              <a:lnSpc>
                <a:spcPct val="117000"/>
              </a:lnSpc>
              <a:spcBef>
                <a:spcPts val="100"/>
              </a:spcBef>
            </a:pPr>
            <a:endParaRPr lang="da-DK" sz="900" spc="-35" dirty="0">
              <a:latin typeface="KBH" pitchFamily="2" charset="77"/>
              <a:cs typeface="KBH-Medium"/>
            </a:endParaRPr>
          </a:p>
          <a:p>
            <a:pPr marL="12700" marR="234309">
              <a:lnSpc>
                <a:spcPct val="117000"/>
              </a:lnSpc>
              <a:spcBef>
                <a:spcPts val="100"/>
              </a:spcBef>
            </a:pPr>
            <a:r>
              <a:rPr sz="900" spc="-35" dirty="0" err="1">
                <a:latin typeface="KBH" pitchFamily="2" charset="77"/>
                <a:cs typeface="KBH-Medium"/>
              </a:rPr>
              <a:t>Ihil</a:t>
            </a:r>
            <a:r>
              <a:rPr sz="900" spc="-35" dirty="0">
                <a:latin typeface="KBH" pitchFamily="2" charset="77"/>
                <a:cs typeface="KBH-Medium"/>
              </a:rPr>
              <a:t> </a:t>
            </a:r>
            <a:r>
              <a:rPr sz="900" spc="-25" dirty="0">
                <a:latin typeface="KBH" pitchFamily="2" charset="77"/>
                <a:cs typeface="KBH-Medium"/>
              </a:rPr>
              <a:t>miliame eratis </a:t>
            </a:r>
            <a:r>
              <a:rPr sz="900" spc="-31" dirty="0">
                <a:latin typeface="KBH" pitchFamily="2" charset="77"/>
                <a:cs typeface="KBH-Medium"/>
              </a:rPr>
              <a:t>ex </a:t>
            </a:r>
            <a:r>
              <a:rPr sz="900" spc="-11" dirty="0">
                <a:latin typeface="KBH" pitchFamily="2" charset="77"/>
                <a:cs typeface="KBH-Medium"/>
              </a:rPr>
              <a:t>est </a:t>
            </a:r>
            <a:r>
              <a:rPr sz="900" spc="-25" dirty="0">
                <a:latin typeface="KBH" pitchFamily="2" charset="77"/>
                <a:cs typeface="KBH-Medium"/>
              </a:rPr>
              <a:t>exceataspit utem </a:t>
            </a:r>
            <a:r>
              <a:rPr sz="900" spc="-31" dirty="0" err="1">
                <a:latin typeface="KBH" pitchFamily="2" charset="77"/>
                <a:cs typeface="KBH-Medium"/>
              </a:rPr>
              <a:t>ini</a:t>
            </a:r>
            <a:r>
              <a:rPr sz="900" spc="-31" dirty="0">
                <a:latin typeface="KBH" pitchFamily="2" charset="77"/>
                <a:cs typeface="KBH-Medium"/>
              </a:rPr>
              <a:t> </a:t>
            </a:r>
            <a:r>
              <a:rPr sz="900" spc="-20" dirty="0" err="1">
                <a:latin typeface="KBH" pitchFamily="2" charset="77"/>
                <a:cs typeface="KBH-Medium"/>
              </a:rPr>
              <a:t>corerspi</a:t>
            </a:r>
            <a:r>
              <a:rPr sz="900" spc="-11" dirty="0" err="1">
                <a:latin typeface="KBH" pitchFamily="2" charset="77"/>
                <a:cs typeface="KBH-Medium"/>
              </a:rPr>
              <a:t>cae</a:t>
            </a:r>
            <a:r>
              <a:rPr sz="900" spc="-11" dirty="0">
                <a:latin typeface="KBH" pitchFamily="2" charset="77"/>
                <a:cs typeface="KBH-Medium"/>
              </a:rPr>
              <a:t> </a:t>
            </a:r>
            <a:r>
              <a:rPr sz="900" spc="-25" dirty="0">
                <a:latin typeface="KBH" pitchFamily="2" charset="77"/>
                <a:cs typeface="KBH-Medium"/>
              </a:rPr>
              <a:t>sinisquam, que </a:t>
            </a:r>
            <a:r>
              <a:rPr sz="900" spc="-15" dirty="0">
                <a:latin typeface="KBH" pitchFamily="2" charset="77"/>
                <a:cs typeface="KBH-Medium"/>
              </a:rPr>
              <a:t>etust</a:t>
            </a:r>
            <a:r>
              <a:rPr sz="900" spc="31" dirty="0">
                <a:latin typeface="KBH" pitchFamily="2" charset="77"/>
                <a:cs typeface="KBH-Medium"/>
              </a:rPr>
              <a:t> </a:t>
            </a:r>
            <a:r>
              <a:rPr sz="900" spc="-20" dirty="0">
                <a:latin typeface="KBH" pitchFamily="2" charset="77"/>
                <a:cs typeface="KBH-Medium"/>
              </a:rPr>
              <a:t>dolorepe.</a:t>
            </a:r>
            <a:endParaRPr sz="900" dirty="0">
              <a:latin typeface="KBH" pitchFamily="2" charset="77"/>
              <a:cs typeface="KBH-Medium"/>
            </a:endParaRPr>
          </a:p>
          <a:p>
            <a:pPr>
              <a:spcBef>
                <a:spcPts val="20"/>
              </a:spcBef>
            </a:pPr>
            <a:endParaRPr sz="900" dirty="0">
              <a:latin typeface="KBH" pitchFamily="2" charset="77"/>
              <a:cs typeface="Times New Roman"/>
            </a:endParaRPr>
          </a:p>
          <a:p>
            <a:pPr marL="12700" marR="5080">
              <a:lnSpc>
                <a:spcPct val="117000"/>
              </a:lnSpc>
            </a:pPr>
            <a:r>
              <a:rPr sz="900" spc="-11" dirty="0">
                <a:latin typeface="KBH" pitchFamily="2" charset="77"/>
                <a:cs typeface="KBH-Medium"/>
              </a:rPr>
              <a:t>Labor sitat. </a:t>
            </a:r>
            <a:r>
              <a:rPr sz="900" spc="-25" dirty="0">
                <a:latin typeface="KBH" pitchFamily="2" charset="77"/>
                <a:cs typeface="KBH-Medium"/>
              </a:rPr>
              <a:t>Invelecto </a:t>
            </a:r>
            <a:r>
              <a:rPr sz="900" spc="-31" dirty="0">
                <a:latin typeface="KBH" pitchFamily="2" charset="77"/>
                <a:cs typeface="KBH-Medium"/>
              </a:rPr>
              <a:t>evenisquia </a:t>
            </a:r>
            <a:r>
              <a:rPr sz="900" spc="-25" dirty="0">
                <a:latin typeface="KBH" pitchFamily="2" charset="77"/>
                <a:cs typeface="KBH-Medium"/>
              </a:rPr>
              <a:t>alique </a:t>
            </a:r>
            <a:r>
              <a:rPr sz="900" spc="-25" dirty="0" err="1">
                <a:latin typeface="KBH" pitchFamily="2" charset="77"/>
                <a:cs typeface="KBH-Medium"/>
              </a:rPr>
              <a:t>nonseruntist</a:t>
            </a:r>
            <a:r>
              <a:rPr sz="900" spc="-25" dirty="0">
                <a:latin typeface="KBH" pitchFamily="2" charset="77"/>
                <a:cs typeface="KBH-Medium"/>
              </a:rPr>
              <a:t> </a:t>
            </a:r>
            <a:r>
              <a:rPr sz="900" spc="-11" dirty="0">
                <a:latin typeface="KBH" pitchFamily="2" charset="77"/>
                <a:cs typeface="KBH-Medium"/>
              </a:rPr>
              <a:t>am</a:t>
            </a:r>
            <a:r>
              <a:rPr lang="da-DK" sz="900" spc="-11" dirty="0">
                <a:latin typeface="KBH" pitchFamily="2" charset="77"/>
                <a:cs typeface="KBH-Medium"/>
              </a:rPr>
              <a:t>e</a:t>
            </a:r>
            <a:r>
              <a:rPr sz="900" spc="-15" dirty="0">
                <a:latin typeface="KBH" pitchFamily="2" charset="77"/>
                <a:cs typeface="KBH-Medium"/>
              </a:rPr>
              <a:t>t </a:t>
            </a:r>
            <a:r>
              <a:rPr sz="900" spc="-20" dirty="0">
                <a:latin typeface="KBH" pitchFamily="2" charset="77"/>
                <a:cs typeface="KBH-Medium"/>
              </a:rPr>
              <a:t>mo </a:t>
            </a:r>
            <a:r>
              <a:rPr sz="900" spc="-15" dirty="0">
                <a:latin typeface="KBH" pitchFamily="2" charset="77"/>
                <a:cs typeface="KBH-Medium"/>
              </a:rPr>
              <a:t>bea </a:t>
            </a:r>
            <a:r>
              <a:rPr sz="900" spc="-20" dirty="0">
                <a:latin typeface="KBH" pitchFamily="2" charset="77"/>
                <a:cs typeface="KBH-Medium"/>
              </a:rPr>
              <a:t>volesti </a:t>
            </a:r>
            <a:r>
              <a:rPr sz="900" spc="-25" dirty="0">
                <a:latin typeface="KBH" pitchFamily="2" charset="77"/>
                <a:cs typeface="KBH-Medium"/>
              </a:rPr>
              <a:t>con </a:t>
            </a:r>
            <a:r>
              <a:rPr sz="900" spc="-20" dirty="0">
                <a:latin typeface="KBH" pitchFamily="2" charset="77"/>
                <a:cs typeface="KBH-Medium"/>
              </a:rPr>
              <a:t>parundes </a:t>
            </a:r>
            <a:r>
              <a:rPr sz="900" spc="-31" dirty="0">
                <a:latin typeface="KBH" pitchFamily="2" charset="77"/>
                <a:cs typeface="KBH-Medium"/>
              </a:rPr>
              <a:t>volorrum, </a:t>
            </a:r>
            <a:r>
              <a:rPr sz="900" spc="-15" dirty="0">
                <a:latin typeface="KBH" pitchFamily="2" charset="77"/>
                <a:cs typeface="KBH-Medium"/>
              </a:rPr>
              <a:t>si </a:t>
            </a:r>
            <a:r>
              <a:rPr sz="900" spc="-25" dirty="0">
                <a:latin typeface="KBH" pitchFamily="2" charset="77"/>
                <a:cs typeface="KBH-Medium"/>
              </a:rPr>
              <a:t>aut </a:t>
            </a:r>
            <a:r>
              <a:rPr sz="900" spc="-20" dirty="0" err="1">
                <a:latin typeface="KBH" pitchFamily="2" charset="77"/>
                <a:cs typeface="KBH-Medium"/>
              </a:rPr>
              <a:t>odisto</a:t>
            </a:r>
            <a:r>
              <a:rPr sz="900" spc="-20" dirty="0">
                <a:latin typeface="KBH" pitchFamily="2" charset="77"/>
                <a:cs typeface="KBH-Medium"/>
              </a:rPr>
              <a:t>  </a:t>
            </a:r>
            <a:r>
              <a:rPr sz="900" spc="-31" dirty="0" err="1">
                <a:latin typeface="KBH" pitchFamily="2" charset="77"/>
                <a:cs typeface="KBH-Medium"/>
              </a:rPr>
              <a:t>eveliquo</a:t>
            </a:r>
            <a:r>
              <a:rPr sz="900" spc="-31" dirty="0">
                <a:latin typeface="KBH" pitchFamily="2" charset="77"/>
                <a:cs typeface="KBH-Medium"/>
              </a:rPr>
              <a:t> </a:t>
            </a:r>
            <a:r>
              <a:rPr sz="900" spc="-20" dirty="0">
                <a:latin typeface="KBH" pitchFamily="2" charset="77"/>
                <a:cs typeface="KBH-Medium"/>
              </a:rPr>
              <a:t>odic tem </a:t>
            </a:r>
            <a:r>
              <a:rPr sz="900" spc="-11" dirty="0">
                <a:latin typeface="KBH" pitchFamily="2" charset="77"/>
                <a:cs typeface="KBH-Medium"/>
              </a:rPr>
              <a:t>assedis  </a:t>
            </a:r>
            <a:r>
              <a:rPr sz="900" spc="-15" dirty="0">
                <a:latin typeface="KBH" pitchFamily="2" charset="77"/>
                <a:cs typeface="KBH-Medium"/>
              </a:rPr>
              <a:t>moluptas </a:t>
            </a:r>
            <a:r>
              <a:rPr sz="900" spc="-25" dirty="0">
                <a:latin typeface="KBH" pitchFamily="2" charset="77"/>
                <a:cs typeface="KBH-Medium"/>
              </a:rPr>
              <a:t>voluptatem </a:t>
            </a:r>
            <a:r>
              <a:rPr sz="900" spc="-20" dirty="0" err="1">
                <a:latin typeface="KBH" pitchFamily="2" charset="77"/>
                <a:cs typeface="KBH-Medium"/>
              </a:rPr>
              <a:t>repudae</a:t>
            </a:r>
            <a:r>
              <a:rPr sz="900" spc="-20" dirty="0">
                <a:latin typeface="KBH" pitchFamily="2" charset="77"/>
                <a:cs typeface="KBH-Medium"/>
              </a:rPr>
              <a:t> </a:t>
            </a:r>
            <a:r>
              <a:rPr sz="900" spc="-25" dirty="0" err="1">
                <a:latin typeface="KBH" pitchFamily="2" charset="77"/>
                <a:cs typeface="KBH-Medium"/>
              </a:rPr>
              <a:t>porum</a:t>
            </a:r>
            <a:r>
              <a:rPr sz="900" spc="-25" dirty="0">
                <a:latin typeface="KBH" pitchFamily="2" charset="77"/>
                <a:cs typeface="KBH-Medium"/>
              </a:rPr>
              <a:t> </a:t>
            </a:r>
            <a:r>
              <a:rPr sz="900" spc="-15" dirty="0">
                <a:latin typeface="KBH" pitchFamily="2" charset="77"/>
                <a:cs typeface="KBH-Medium"/>
              </a:rPr>
              <a:t>et magnam, sitias </a:t>
            </a:r>
            <a:r>
              <a:rPr sz="900" spc="-20" dirty="0">
                <a:latin typeface="KBH" pitchFamily="2" charset="77"/>
                <a:cs typeface="KBH-Medium"/>
              </a:rPr>
              <a:t>ut </a:t>
            </a:r>
            <a:r>
              <a:rPr sz="900" spc="-15" dirty="0">
                <a:latin typeface="KBH" pitchFamily="2" charset="77"/>
                <a:cs typeface="KBH-Medium"/>
              </a:rPr>
              <a:t>et </a:t>
            </a:r>
            <a:r>
              <a:rPr sz="900" spc="-20" dirty="0">
                <a:latin typeface="KBH" pitchFamily="2" charset="77"/>
                <a:cs typeface="KBH-Medium"/>
              </a:rPr>
              <a:t>molo  berferum </a:t>
            </a:r>
            <a:r>
              <a:rPr sz="900" spc="-25" dirty="0">
                <a:latin typeface="KBH" pitchFamily="2" charset="77"/>
                <a:cs typeface="KBH-Medium"/>
              </a:rPr>
              <a:t>que</a:t>
            </a:r>
            <a:r>
              <a:rPr sz="900" dirty="0">
                <a:latin typeface="KBH" pitchFamily="2" charset="77"/>
                <a:cs typeface="KBH-Medium"/>
              </a:rPr>
              <a:t> </a:t>
            </a:r>
            <a:r>
              <a:rPr sz="900" spc="-11" dirty="0" err="1">
                <a:latin typeface="KBH" pitchFamily="2" charset="77"/>
                <a:cs typeface="KBH-Medium"/>
              </a:rPr>
              <a:t>labore</a:t>
            </a:r>
            <a:r>
              <a:rPr sz="900" spc="-11" dirty="0">
                <a:latin typeface="KBH" pitchFamily="2" charset="77"/>
                <a:cs typeface="KBH-Medium"/>
              </a:rPr>
              <a:t>.</a:t>
            </a:r>
            <a:endParaRPr lang="da-DK" sz="900" dirty="0">
              <a:latin typeface="KBH" pitchFamily="2" charset="77"/>
              <a:cs typeface="KBH-Medium"/>
            </a:endParaRPr>
          </a:p>
          <a:p>
            <a:pPr marL="12700" marR="5080">
              <a:lnSpc>
                <a:spcPct val="117000"/>
              </a:lnSpc>
            </a:pPr>
            <a:endParaRPr lang="da-DK" sz="900" spc="-31" dirty="0">
              <a:latin typeface="KBH" pitchFamily="2" charset="77"/>
              <a:cs typeface="KBH-Medium"/>
            </a:endParaRPr>
          </a:p>
          <a:p>
            <a:pPr marL="12700" marR="5080">
              <a:lnSpc>
                <a:spcPct val="117000"/>
              </a:lnSpc>
            </a:pPr>
            <a:r>
              <a:rPr lang="da-DK" sz="900" spc="-31" dirty="0">
                <a:latin typeface="KBH" pitchFamily="2" charset="77"/>
                <a:cs typeface="KBH-Medium"/>
              </a:rPr>
              <a:t>F</a:t>
            </a:r>
            <a:r>
              <a:rPr sz="900" spc="-31" dirty="0" err="1">
                <a:latin typeface="KBH" pitchFamily="2" charset="77"/>
                <a:cs typeface="KBH-Medium"/>
              </a:rPr>
              <a:t>unt</a:t>
            </a:r>
            <a:r>
              <a:rPr sz="900" spc="-31" dirty="0">
                <a:latin typeface="KBH" pitchFamily="2" charset="77"/>
                <a:cs typeface="KBH-Medium"/>
              </a:rPr>
              <a:t> </a:t>
            </a:r>
            <a:r>
              <a:rPr sz="900" spc="-20" dirty="0">
                <a:latin typeface="KBH" pitchFamily="2" charset="77"/>
                <a:cs typeface="KBH-Medium"/>
              </a:rPr>
              <a:t>dolupta </a:t>
            </a:r>
            <a:r>
              <a:rPr sz="900" spc="-25" dirty="0">
                <a:latin typeface="KBH" pitchFamily="2" charset="77"/>
                <a:cs typeface="KBH-Medium"/>
              </a:rPr>
              <a:t>quiditatenis </a:t>
            </a:r>
            <a:r>
              <a:rPr sz="900" spc="-5" dirty="0">
                <a:latin typeface="KBH" pitchFamily="2" charset="77"/>
                <a:cs typeface="KBH-Medium"/>
              </a:rPr>
              <a:t>est, </a:t>
            </a:r>
            <a:r>
              <a:rPr sz="900" spc="-25" dirty="0">
                <a:latin typeface="KBH" pitchFamily="2" charset="77"/>
                <a:cs typeface="KBH-Medium"/>
              </a:rPr>
              <a:t>sim voloribusae deribus  quam ium, </a:t>
            </a:r>
            <a:r>
              <a:rPr sz="900" spc="-20" dirty="0">
                <a:latin typeface="KBH" pitchFamily="2" charset="77"/>
                <a:cs typeface="KBH-Medium"/>
              </a:rPr>
              <a:t>tem </a:t>
            </a:r>
            <a:r>
              <a:rPr sz="900" spc="-15" dirty="0">
                <a:latin typeface="KBH" pitchFamily="2" charset="77"/>
                <a:cs typeface="KBH-Medium"/>
              </a:rPr>
              <a:t>laboremquam </a:t>
            </a:r>
            <a:r>
              <a:rPr sz="900" spc="-25" dirty="0">
                <a:latin typeface="KBH" pitchFamily="2" charset="77"/>
                <a:cs typeface="KBH-Medium"/>
              </a:rPr>
              <a:t>aligni </a:t>
            </a:r>
            <a:r>
              <a:rPr sz="900" spc="-20" dirty="0">
                <a:latin typeface="KBH" pitchFamily="2" charset="77"/>
                <a:cs typeface="KBH-Medium"/>
              </a:rPr>
              <a:t>odi inctem </a:t>
            </a:r>
            <a:r>
              <a:rPr sz="900" spc="-25" dirty="0">
                <a:latin typeface="KBH" pitchFamily="2" charset="77"/>
                <a:cs typeface="KBH-Medium"/>
              </a:rPr>
              <a:t>dolorro  </a:t>
            </a:r>
            <a:r>
              <a:rPr sz="900" spc="-31" dirty="0">
                <a:latin typeface="KBH" pitchFamily="2" charset="77"/>
                <a:cs typeface="KBH-Medium"/>
              </a:rPr>
              <a:t>quiatia </a:t>
            </a:r>
            <a:r>
              <a:rPr sz="900" spc="-25" dirty="0">
                <a:latin typeface="KBH" pitchFamily="2" charset="77"/>
                <a:cs typeface="KBH-Medium"/>
              </a:rPr>
              <a:t>verciende </a:t>
            </a:r>
            <a:r>
              <a:rPr sz="900" dirty="0">
                <a:latin typeface="KBH" pitchFamily="2" charset="77"/>
                <a:cs typeface="KBH-Medium"/>
              </a:rPr>
              <a:t>la </a:t>
            </a:r>
            <a:r>
              <a:rPr sz="900" spc="-11" dirty="0">
                <a:latin typeface="KBH" pitchFamily="2" charset="77"/>
                <a:cs typeface="KBH-Medium"/>
              </a:rPr>
              <a:t>am </a:t>
            </a:r>
            <a:r>
              <a:rPr sz="900" spc="-20" dirty="0">
                <a:latin typeface="KBH" pitchFamily="2" charset="77"/>
                <a:cs typeface="KBH-Medium"/>
              </a:rPr>
              <a:t>rehendam </a:t>
            </a:r>
            <a:r>
              <a:rPr sz="900" spc="-15" dirty="0">
                <a:latin typeface="KBH" pitchFamily="2" charset="77"/>
                <a:cs typeface="KBH-Medium"/>
              </a:rPr>
              <a:t>rem </a:t>
            </a:r>
            <a:r>
              <a:rPr sz="900" spc="-25" dirty="0" err="1">
                <a:latin typeface="KBH" pitchFamily="2" charset="77"/>
                <a:cs typeface="KBH-Medium"/>
              </a:rPr>
              <a:t>experisque</a:t>
            </a:r>
            <a:r>
              <a:rPr sz="900" spc="-25" dirty="0">
                <a:latin typeface="KBH" pitchFamily="2" charset="77"/>
                <a:cs typeface="KBH-Medium"/>
              </a:rPr>
              <a:t> </a:t>
            </a:r>
            <a:r>
              <a:rPr sz="900" spc="-31" dirty="0" err="1">
                <a:latin typeface="KBH" pitchFamily="2" charset="77"/>
                <a:cs typeface="KBH-Medium"/>
              </a:rPr>
              <a:t>num</a:t>
            </a:r>
            <a:r>
              <a:rPr sz="900" spc="-15" dirty="0" err="1">
                <a:latin typeface="KBH" pitchFamily="2" charset="77"/>
                <a:cs typeface="KBH-Medium"/>
              </a:rPr>
              <a:t>et</a:t>
            </a:r>
            <a:r>
              <a:rPr sz="900" spc="-15" dirty="0">
                <a:latin typeface="KBH" pitchFamily="2" charset="77"/>
                <a:cs typeface="KBH-Medium"/>
              </a:rPr>
              <a:t> </a:t>
            </a:r>
            <a:r>
              <a:rPr sz="900" spc="-5" dirty="0">
                <a:latin typeface="KBH" pitchFamily="2" charset="77"/>
                <a:cs typeface="KBH-Medium"/>
              </a:rPr>
              <a:t>latust, </a:t>
            </a:r>
            <a:r>
              <a:rPr sz="900" spc="-25" dirty="0" err="1">
                <a:latin typeface="KBH" pitchFamily="2" charset="77"/>
                <a:cs typeface="KBH-Medium"/>
              </a:rPr>
              <a:t>idiscimus</a:t>
            </a:r>
            <a:r>
              <a:rPr sz="900" dirty="0">
                <a:latin typeface="KBH" pitchFamily="2" charset="77"/>
                <a:cs typeface="KBH-Medium"/>
              </a:rPr>
              <a:t> </a:t>
            </a:r>
            <a:r>
              <a:rPr sz="900" spc="-5" dirty="0">
                <a:latin typeface="KBH" pitchFamily="2" charset="77"/>
                <a:cs typeface="KBH-Medium"/>
              </a:rPr>
              <a:t>.</a:t>
            </a:r>
            <a:endParaRPr lang="da-DK" sz="900" spc="-5" dirty="0">
              <a:latin typeface="KBH" pitchFamily="2" charset="77"/>
              <a:cs typeface="KBH-Medium"/>
            </a:endParaRPr>
          </a:p>
          <a:p>
            <a:pPr marL="12700" marR="5080">
              <a:lnSpc>
                <a:spcPct val="117000"/>
              </a:lnSpc>
            </a:pPr>
            <a:endParaRPr lang="da-DK" sz="900" spc="-5" dirty="0">
              <a:latin typeface="KBH" pitchFamily="2" charset="77"/>
              <a:cs typeface="KBH-Medium"/>
            </a:endParaRPr>
          </a:p>
          <a:p>
            <a:pPr marL="12700" marR="5080">
              <a:lnSpc>
                <a:spcPct val="117000"/>
              </a:lnSpc>
            </a:pPr>
            <a:r>
              <a:rPr lang="da-DK" sz="900" b="1" spc="-5" dirty="0">
                <a:latin typeface="KBH" pitchFamily="2" charset="77"/>
                <a:cs typeface="KBH-Medium"/>
              </a:rPr>
              <a:t>Glædelig jul &amp; godt nytår.</a:t>
            </a:r>
            <a:endParaRPr sz="900" b="1" dirty="0">
              <a:latin typeface="KBH" pitchFamily="2" charset="77"/>
              <a:cs typeface="KBH-Medium"/>
            </a:endParaRPr>
          </a:p>
          <a:p>
            <a:pPr>
              <a:spcBef>
                <a:spcPts val="40"/>
              </a:spcBef>
            </a:pPr>
            <a:endParaRPr lang="da-DK" sz="900" dirty="0">
              <a:latin typeface="KBH" pitchFamily="2" charset="77"/>
              <a:cs typeface="Times New Roman"/>
            </a:endParaRPr>
          </a:p>
          <a:p>
            <a:pPr>
              <a:spcBef>
                <a:spcPts val="40"/>
              </a:spcBef>
            </a:pPr>
            <a:endParaRPr sz="900" dirty="0">
              <a:latin typeface="KBH" pitchFamily="2" charset="77"/>
              <a:cs typeface="Times New Roman"/>
            </a:endParaRPr>
          </a:p>
          <a:p>
            <a:pPr marL="12700"/>
            <a:r>
              <a:rPr sz="900" spc="-5" dirty="0">
                <a:latin typeface="KBH" pitchFamily="2" charset="77"/>
                <a:cs typeface="KBH-Medium"/>
              </a:rPr>
              <a:t>Med </a:t>
            </a:r>
            <a:r>
              <a:rPr sz="900" spc="-20" dirty="0" err="1">
                <a:latin typeface="KBH" pitchFamily="2" charset="77"/>
                <a:cs typeface="KBH-Medium"/>
              </a:rPr>
              <a:t>venlig</a:t>
            </a:r>
            <a:r>
              <a:rPr sz="900" dirty="0">
                <a:latin typeface="KBH" pitchFamily="2" charset="77"/>
                <a:cs typeface="KBH-Medium"/>
              </a:rPr>
              <a:t> </a:t>
            </a:r>
            <a:r>
              <a:rPr sz="900" spc="-11" dirty="0" err="1">
                <a:latin typeface="KBH" pitchFamily="2" charset="77"/>
                <a:cs typeface="KBH-Medium"/>
              </a:rPr>
              <a:t>hilsen</a:t>
            </a:r>
            <a:endParaRPr lang="da-DK" sz="900" spc="-11" dirty="0">
              <a:latin typeface="KBH" pitchFamily="2" charset="77"/>
              <a:cs typeface="KBH-Medium"/>
            </a:endParaRPr>
          </a:p>
          <a:p>
            <a:pPr marL="12700"/>
            <a:endParaRPr lang="da-DK" sz="900" spc="-11" dirty="0">
              <a:latin typeface="KBH" pitchFamily="2" charset="77"/>
              <a:cs typeface="KBH-Medium"/>
            </a:endParaRPr>
          </a:p>
          <a:p>
            <a:pPr marL="12700"/>
            <a:r>
              <a:rPr lang="da-DK" sz="900" spc="-11" dirty="0" err="1">
                <a:latin typeface="KBH" pitchFamily="2" charset="77"/>
                <a:cs typeface="KBH-Medium"/>
              </a:rPr>
              <a:t>Xxxxx</a:t>
            </a:r>
            <a:r>
              <a:rPr lang="da-DK" sz="900" spc="-11" dirty="0">
                <a:latin typeface="KBH" pitchFamily="2" charset="77"/>
                <a:cs typeface="KBH-Medium"/>
              </a:rPr>
              <a:t> </a:t>
            </a:r>
            <a:r>
              <a:rPr lang="da-DK" sz="900" spc="-11" dirty="0" err="1">
                <a:latin typeface="KBH" pitchFamily="2" charset="77"/>
                <a:cs typeface="KBH-Medium"/>
              </a:rPr>
              <a:t>xxxxxxx</a:t>
            </a:r>
            <a:endParaRPr lang="da-DK" sz="900" spc="-11" dirty="0">
              <a:latin typeface="KBH" pitchFamily="2" charset="77"/>
              <a:cs typeface="KBH-Medium"/>
            </a:endParaRPr>
          </a:p>
        </p:txBody>
      </p:sp>
    </p:spTree>
    <p:extLst>
      <p:ext uri="{BB962C8B-B14F-4D97-AF65-F5344CB8AC3E}">
        <p14:creationId xmlns:p14="http://schemas.microsoft.com/office/powerpoint/2010/main" val="41166773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FADBC4D3-13A2-504F-936A-A221C5A532AB}"/>
              </a:ext>
            </a:extLst>
          </p:cNvPr>
          <p:cNvSpPr txBox="1"/>
          <p:nvPr/>
        </p:nvSpPr>
        <p:spPr>
          <a:xfrm>
            <a:off x="5461001" y="2501600"/>
            <a:ext cx="3563938" cy="3137909"/>
          </a:xfrm>
          <a:prstGeom prst="rect">
            <a:avLst/>
          </a:prstGeom>
        </p:spPr>
        <p:txBody>
          <a:bodyPr vert="horz" wrap="square" lIns="0" tIns="12699" rIns="0" bIns="0" rtlCol="0">
            <a:spAutoFit/>
          </a:bodyPr>
          <a:lstStyle/>
          <a:p>
            <a:pPr marL="12700" marR="234309">
              <a:lnSpc>
                <a:spcPct val="117000"/>
              </a:lnSpc>
              <a:spcBef>
                <a:spcPts val="100"/>
              </a:spcBef>
            </a:pPr>
            <a:r>
              <a:rPr lang="da-DK" sz="900" spc="-35" dirty="0">
                <a:latin typeface="KBH" pitchFamily="2" charset="77"/>
                <a:cs typeface="KBH-Medium"/>
              </a:rPr>
              <a:t>Kære alle i xxx</a:t>
            </a:r>
          </a:p>
          <a:p>
            <a:pPr marL="12700" marR="234309">
              <a:lnSpc>
                <a:spcPct val="117000"/>
              </a:lnSpc>
              <a:spcBef>
                <a:spcPts val="100"/>
              </a:spcBef>
            </a:pPr>
            <a:endParaRPr lang="da-DK" sz="900" spc="-35" dirty="0">
              <a:latin typeface="KBH" pitchFamily="2" charset="77"/>
              <a:cs typeface="KBH-Medium"/>
            </a:endParaRPr>
          </a:p>
          <a:p>
            <a:pPr marL="12700" marR="234309">
              <a:lnSpc>
                <a:spcPct val="117000"/>
              </a:lnSpc>
              <a:spcBef>
                <a:spcPts val="100"/>
              </a:spcBef>
            </a:pPr>
            <a:r>
              <a:rPr sz="900" spc="-35" dirty="0" err="1">
                <a:latin typeface="KBH" pitchFamily="2" charset="77"/>
                <a:cs typeface="KBH-Medium"/>
              </a:rPr>
              <a:t>Ihil</a:t>
            </a:r>
            <a:r>
              <a:rPr sz="900" spc="-35" dirty="0">
                <a:latin typeface="KBH" pitchFamily="2" charset="77"/>
                <a:cs typeface="KBH-Medium"/>
              </a:rPr>
              <a:t> </a:t>
            </a:r>
            <a:r>
              <a:rPr sz="900" spc="-25" dirty="0">
                <a:latin typeface="KBH" pitchFamily="2" charset="77"/>
                <a:cs typeface="KBH-Medium"/>
              </a:rPr>
              <a:t>miliame eratis </a:t>
            </a:r>
            <a:r>
              <a:rPr sz="900" spc="-31" dirty="0">
                <a:latin typeface="KBH" pitchFamily="2" charset="77"/>
                <a:cs typeface="KBH-Medium"/>
              </a:rPr>
              <a:t>ex </a:t>
            </a:r>
            <a:r>
              <a:rPr sz="900" spc="-11" dirty="0">
                <a:latin typeface="KBH" pitchFamily="2" charset="77"/>
                <a:cs typeface="KBH-Medium"/>
              </a:rPr>
              <a:t>est </a:t>
            </a:r>
            <a:r>
              <a:rPr sz="900" spc="-25" dirty="0">
                <a:latin typeface="KBH" pitchFamily="2" charset="77"/>
                <a:cs typeface="KBH-Medium"/>
              </a:rPr>
              <a:t>exceataspit utem </a:t>
            </a:r>
            <a:r>
              <a:rPr sz="900" spc="-31" dirty="0" err="1">
                <a:latin typeface="KBH" pitchFamily="2" charset="77"/>
                <a:cs typeface="KBH-Medium"/>
              </a:rPr>
              <a:t>ini</a:t>
            </a:r>
            <a:r>
              <a:rPr sz="900" spc="-31" dirty="0">
                <a:latin typeface="KBH" pitchFamily="2" charset="77"/>
                <a:cs typeface="KBH-Medium"/>
              </a:rPr>
              <a:t> </a:t>
            </a:r>
            <a:r>
              <a:rPr sz="900" spc="-20" dirty="0" err="1">
                <a:latin typeface="KBH" pitchFamily="2" charset="77"/>
                <a:cs typeface="KBH-Medium"/>
              </a:rPr>
              <a:t>corerspi</a:t>
            </a:r>
            <a:r>
              <a:rPr sz="900" spc="-11" dirty="0" err="1">
                <a:latin typeface="KBH" pitchFamily="2" charset="77"/>
                <a:cs typeface="KBH-Medium"/>
              </a:rPr>
              <a:t>cae</a:t>
            </a:r>
            <a:r>
              <a:rPr sz="900" spc="-11" dirty="0">
                <a:latin typeface="KBH" pitchFamily="2" charset="77"/>
                <a:cs typeface="KBH-Medium"/>
              </a:rPr>
              <a:t> </a:t>
            </a:r>
            <a:r>
              <a:rPr sz="900" spc="-25" dirty="0">
                <a:latin typeface="KBH" pitchFamily="2" charset="77"/>
                <a:cs typeface="KBH-Medium"/>
              </a:rPr>
              <a:t>sinisquam, que </a:t>
            </a:r>
            <a:r>
              <a:rPr sz="900" spc="-15" dirty="0">
                <a:latin typeface="KBH" pitchFamily="2" charset="77"/>
                <a:cs typeface="KBH-Medium"/>
              </a:rPr>
              <a:t>etust</a:t>
            </a:r>
            <a:r>
              <a:rPr sz="900" spc="31" dirty="0">
                <a:latin typeface="KBH" pitchFamily="2" charset="77"/>
                <a:cs typeface="KBH-Medium"/>
              </a:rPr>
              <a:t> </a:t>
            </a:r>
            <a:r>
              <a:rPr sz="900" spc="-20" dirty="0">
                <a:latin typeface="KBH" pitchFamily="2" charset="77"/>
                <a:cs typeface="KBH-Medium"/>
              </a:rPr>
              <a:t>dolorepe.</a:t>
            </a:r>
            <a:endParaRPr sz="900" dirty="0">
              <a:latin typeface="KBH" pitchFamily="2" charset="77"/>
              <a:cs typeface="KBH-Medium"/>
            </a:endParaRPr>
          </a:p>
          <a:p>
            <a:pPr>
              <a:spcBef>
                <a:spcPts val="20"/>
              </a:spcBef>
            </a:pPr>
            <a:endParaRPr sz="900" dirty="0">
              <a:latin typeface="KBH" pitchFamily="2" charset="77"/>
              <a:cs typeface="Times New Roman"/>
            </a:endParaRPr>
          </a:p>
          <a:p>
            <a:pPr marL="12700" marR="5080">
              <a:lnSpc>
                <a:spcPct val="117000"/>
              </a:lnSpc>
            </a:pPr>
            <a:r>
              <a:rPr sz="900" spc="-11" dirty="0">
                <a:latin typeface="KBH" pitchFamily="2" charset="77"/>
                <a:cs typeface="KBH-Medium"/>
              </a:rPr>
              <a:t>Labor sitat. </a:t>
            </a:r>
            <a:r>
              <a:rPr sz="900" spc="-25" dirty="0">
                <a:latin typeface="KBH" pitchFamily="2" charset="77"/>
                <a:cs typeface="KBH-Medium"/>
              </a:rPr>
              <a:t>Invelecto </a:t>
            </a:r>
            <a:r>
              <a:rPr sz="900" spc="-31" dirty="0">
                <a:latin typeface="KBH" pitchFamily="2" charset="77"/>
                <a:cs typeface="KBH-Medium"/>
              </a:rPr>
              <a:t>evenisquia </a:t>
            </a:r>
            <a:r>
              <a:rPr sz="900" spc="-25" dirty="0">
                <a:latin typeface="KBH" pitchFamily="2" charset="77"/>
                <a:cs typeface="KBH-Medium"/>
              </a:rPr>
              <a:t>alique </a:t>
            </a:r>
            <a:r>
              <a:rPr sz="900" spc="-25" dirty="0" err="1">
                <a:latin typeface="KBH" pitchFamily="2" charset="77"/>
                <a:cs typeface="KBH-Medium"/>
              </a:rPr>
              <a:t>nonseruntist</a:t>
            </a:r>
            <a:r>
              <a:rPr sz="900" spc="-25" dirty="0">
                <a:latin typeface="KBH" pitchFamily="2" charset="77"/>
                <a:cs typeface="KBH-Medium"/>
              </a:rPr>
              <a:t> </a:t>
            </a:r>
            <a:r>
              <a:rPr sz="900" spc="-11" dirty="0">
                <a:latin typeface="KBH" pitchFamily="2" charset="77"/>
                <a:cs typeface="KBH-Medium"/>
              </a:rPr>
              <a:t>am</a:t>
            </a:r>
            <a:r>
              <a:rPr lang="da-DK" sz="900" spc="-11" dirty="0">
                <a:latin typeface="KBH" pitchFamily="2" charset="77"/>
                <a:cs typeface="KBH-Medium"/>
              </a:rPr>
              <a:t>e</a:t>
            </a:r>
            <a:r>
              <a:rPr sz="900" spc="-15" dirty="0">
                <a:latin typeface="KBH" pitchFamily="2" charset="77"/>
                <a:cs typeface="KBH-Medium"/>
              </a:rPr>
              <a:t>t </a:t>
            </a:r>
            <a:r>
              <a:rPr sz="900" spc="-20" dirty="0">
                <a:latin typeface="KBH" pitchFamily="2" charset="77"/>
                <a:cs typeface="KBH-Medium"/>
              </a:rPr>
              <a:t>mo </a:t>
            </a:r>
            <a:r>
              <a:rPr sz="900" spc="-15" dirty="0">
                <a:latin typeface="KBH" pitchFamily="2" charset="77"/>
                <a:cs typeface="KBH-Medium"/>
              </a:rPr>
              <a:t>bea </a:t>
            </a:r>
            <a:r>
              <a:rPr sz="900" spc="-20" dirty="0">
                <a:latin typeface="KBH" pitchFamily="2" charset="77"/>
                <a:cs typeface="KBH-Medium"/>
              </a:rPr>
              <a:t>volesti </a:t>
            </a:r>
            <a:r>
              <a:rPr sz="900" spc="-25" dirty="0">
                <a:latin typeface="KBH" pitchFamily="2" charset="77"/>
                <a:cs typeface="KBH-Medium"/>
              </a:rPr>
              <a:t>con </a:t>
            </a:r>
            <a:r>
              <a:rPr sz="900" spc="-20" dirty="0">
                <a:latin typeface="KBH" pitchFamily="2" charset="77"/>
                <a:cs typeface="KBH-Medium"/>
              </a:rPr>
              <a:t>parundes </a:t>
            </a:r>
            <a:r>
              <a:rPr sz="900" spc="-31" dirty="0">
                <a:latin typeface="KBH" pitchFamily="2" charset="77"/>
                <a:cs typeface="KBH-Medium"/>
              </a:rPr>
              <a:t>volorrum, </a:t>
            </a:r>
            <a:r>
              <a:rPr sz="900" spc="-15" dirty="0">
                <a:latin typeface="KBH" pitchFamily="2" charset="77"/>
                <a:cs typeface="KBH-Medium"/>
              </a:rPr>
              <a:t>si </a:t>
            </a:r>
            <a:r>
              <a:rPr sz="900" spc="-25" dirty="0">
                <a:latin typeface="KBH" pitchFamily="2" charset="77"/>
                <a:cs typeface="KBH-Medium"/>
              </a:rPr>
              <a:t>aut </a:t>
            </a:r>
            <a:r>
              <a:rPr sz="900" spc="-20" dirty="0" err="1">
                <a:latin typeface="KBH" pitchFamily="2" charset="77"/>
                <a:cs typeface="KBH-Medium"/>
              </a:rPr>
              <a:t>odisto</a:t>
            </a:r>
            <a:r>
              <a:rPr sz="900" spc="-20" dirty="0">
                <a:latin typeface="KBH" pitchFamily="2" charset="77"/>
                <a:cs typeface="KBH-Medium"/>
              </a:rPr>
              <a:t>  </a:t>
            </a:r>
            <a:r>
              <a:rPr sz="900" spc="-31" dirty="0" err="1">
                <a:latin typeface="KBH" pitchFamily="2" charset="77"/>
                <a:cs typeface="KBH-Medium"/>
              </a:rPr>
              <a:t>eveliquo</a:t>
            </a:r>
            <a:r>
              <a:rPr sz="900" spc="-31" dirty="0">
                <a:latin typeface="KBH" pitchFamily="2" charset="77"/>
                <a:cs typeface="KBH-Medium"/>
              </a:rPr>
              <a:t> </a:t>
            </a:r>
            <a:r>
              <a:rPr sz="900" spc="-20" dirty="0">
                <a:latin typeface="KBH" pitchFamily="2" charset="77"/>
                <a:cs typeface="KBH-Medium"/>
              </a:rPr>
              <a:t>odic tem </a:t>
            </a:r>
            <a:r>
              <a:rPr sz="900" spc="-11" dirty="0">
                <a:latin typeface="KBH" pitchFamily="2" charset="77"/>
                <a:cs typeface="KBH-Medium"/>
              </a:rPr>
              <a:t>assedis  </a:t>
            </a:r>
            <a:r>
              <a:rPr sz="900" spc="-15" dirty="0">
                <a:latin typeface="KBH" pitchFamily="2" charset="77"/>
                <a:cs typeface="KBH-Medium"/>
              </a:rPr>
              <a:t>moluptas </a:t>
            </a:r>
            <a:r>
              <a:rPr sz="900" spc="-25" dirty="0">
                <a:latin typeface="KBH" pitchFamily="2" charset="77"/>
                <a:cs typeface="KBH-Medium"/>
              </a:rPr>
              <a:t>voluptatem </a:t>
            </a:r>
            <a:r>
              <a:rPr sz="900" spc="-20" dirty="0" err="1">
                <a:latin typeface="KBH" pitchFamily="2" charset="77"/>
                <a:cs typeface="KBH-Medium"/>
              </a:rPr>
              <a:t>repudae</a:t>
            </a:r>
            <a:r>
              <a:rPr sz="900" spc="-20" dirty="0">
                <a:latin typeface="KBH" pitchFamily="2" charset="77"/>
                <a:cs typeface="KBH-Medium"/>
              </a:rPr>
              <a:t> </a:t>
            </a:r>
            <a:r>
              <a:rPr sz="900" spc="-25" dirty="0" err="1">
                <a:latin typeface="KBH" pitchFamily="2" charset="77"/>
                <a:cs typeface="KBH-Medium"/>
              </a:rPr>
              <a:t>porum</a:t>
            </a:r>
            <a:r>
              <a:rPr sz="900" spc="-25" dirty="0">
                <a:latin typeface="KBH" pitchFamily="2" charset="77"/>
                <a:cs typeface="KBH-Medium"/>
              </a:rPr>
              <a:t> </a:t>
            </a:r>
            <a:r>
              <a:rPr sz="900" spc="-15" dirty="0">
                <a:latin typeface="KBH" pitchFamily="2" charset="77"/>
                <a:cs typeface="KBH-Medium"/>
              </a:rPr>
              <a:t>et magnam, sitias </a:t>
            </a:r>
            <a:r>
              <a:rPr sz="900" spc="-20" dirty="0">
                <a:latin typeface="KBH" pitchFamily="2" charset="77"/>
                <a:cs typeface="KBH-Medium"/>
              </a:rPr>
              <a:t>ut </a:t>
            </a:r>
            <a:r>
              <a:rPr sz="900" spc="-15" dirty="0">
                <a:latin typeface="KBH" pitchFamily="2" charset="77"/>
                <a:cs typeface="KBH-Medium"/>
              </a:rPr>
              <a:t>et </a:t>
            </a:r>
            <a:r>
              <a:rPr sz="900" spc="-20" dirty="0">
                <a:latin typeface="KBH" pitchFamily="2" charset="77"/>
                <a:cs typeface="KBH-Medium"/>
              </a:rPr>
              <a:t>molo  berferum </a:t>
            </a:r>
            <a:r>
              <a:rPr sz="900" spc="-25" dirty="0">
                <a:latin typeface="KBH" pitchFamily="2" charset="77"/>
                <a:cs typeface="KBH-Medium"/>
              </a:rPr>
              <a:t>que</a:t>
            </a:r>
            <a:r>
              <a:rPr sz="900" dirty="0">
                <a:latin typeface="KBH" pitchFamily="2" charset="77"/>
                <a:cs typeface="KBH-Medium"/>
              </a:rPr>
              <a:t> </a:t>
            </a:r>
            <a:r>
              <a:rPr sz="900" spc="-11" dirty="0" err="1">
                <a:latin typeface="KBH" pitchFamily="2" charset="77"/>
                <a:cs typeface="KBH-Medium"/>
              </a:rPr>
              <a:t>labore</a:t>
            </a:r>
            <a:r>
              <a:rPr sz="900" spc="-11" dirty="0">
                <a:latin typeface="KBH" pitchFamily="2" charset="77"/>
                <a:cs typeface="KBH-Medium"/>
              </a:rPr>
              <a:t>.</a:t>
            </a:r>
            <a:endParaRPr lang="da-DK" sz="900" dirty="0">
              <a:latin typeface="KBH" pitchFamily="2" charset="77"/>
              <a:cs typeface="KBH-Medium"/>
            </a:endParaRPr>
          </a:p>
          <a:p>
            <a:pPr marL="12700" marR="5080">
              <a:lnSpc>
                <a:spcPct val="117000"/>
              </a:lnSpc>
            </a:pPr>
            <a:endParaRPr lang="da-DK" sz="900" spc="-31" dirty="0">
              <a:latin typeface="KBH" pitchFamily="2" charset="77"/>
              <a:cs typeface="KBH-Medium"/>
            </a:endParaRPr>
          </a:p>
          <a:p>
            <a:pPr marL="12700" marR="5080">
              <a:lnSpc>
                <a:spcPct val="117000"/>
              </a:lnSpc>
            </a:pPr>
            <a:r>
              <a:rPr lang="da-DK" sz="900" spc="-31" dirty="0">
                <a:latin typeface="KBH" pitchFamily="2" charset="77"/>
                <a:cs typeface="KBH-Medium"/>
              </a:rPr>
              <a:t>F</a:t>
            </a:r>
            <a:r>
              <a:rPr sz="900" spc="-31" dirty="0" err="1">
                <a:latin typeface="KBH" pitchFamily="2" charset="77"/>
                <a:cs typeface="KBH-Medium"/>
              </a:rPr>
              <a:t>unt</a:t>
            </a:r>
            <a:r>
              <a:rPr sz="900" spc="-31" dirty="0">
                <a:latin typeface="KBH" pitchFamily="2" charset="77"/>
                <a:cs typeface="KBH-Medium"/>
              </a:rPr>
              <a:t> </a:t>
            </a:r>
            <a:r>
              <a:rPr sz="900" spc="-20" dirty="0">
                <a:latin typeface="KBH" pitchFamily="2" charset="77"/>
                <a:cs typeface="KBH-Medium"/>
              </a:rPr>
              <a:t>dolupta </a:t>
            </a:r>
            <a:r>
              <a:rPr sz="900" spc="-25" dirty="0">
                <a:latin typeface="KBH" pitchFamily="2" charset="77"/>
                <a:cs typeface="KBH-Medium"/>
              </a:rPr>
              <a:t>quiditatenis </a:t>
            </a:r>
            <a:r>
              <a:rPr sz="900" spc="-5" dirty="0">
                <a:latin typeface="KBH" pitchFamily="2" charset="77"/>
                <a:cs typeface="KBH-Medium"/>
              </a:rPr>
              <a:t>est, </a:t>
            </a:r>
            <a:r>
              <a:rPr sz="900" spc="-25" dirty="0">
                <a:latin typeface="KBH" pitchFamily="2" charset="77"/>
                <a:cs typeface="KBH-Medium"/>
              </a:rPr>
              <a:t>sim voloribusae deribus  quam ium, </a:t>
            </a:r>
            <a:r>
              <a:rPr sz="900" spc="-20" dirty="0">
                <a:latin typeface="KBH" pitchFamily="2" charset="77"/>
                <a:cs typeface="KBH-Medium"/>
              </a:rPr>
              <a:t>tem </a:t>
            </a:r>
            <a:r>
              <a:rPr sz="900" spc="-15" dirty="0">
                <a:latin typeface="KBH" pitchFamily="2" charset="77"/>
                <a:cs typeface="KBH-Medium"/>
              </a:rPr>
              <a:t>laboremquam </a:t>
            </a:r>
            <a:r>
              <a:rPr sz="900" spc="-25" dirty="0">
                <a:latin typeface="KBH" pitchFamily="2" charset="77"/>
                <a:cs typeface="KBH-Medium"/>
              </a:rPr>
              <a:t>aligni </a:t>
            </a:r>
            <a:r>
              <a:rPr sz="900" spc="-20" dirty="0">
                <a:latin typeface="KBH" pitchFamily="2" charset="77"/>
                <a:cs typeface="KBH-Medium"/>
              </a:rPr>
              <a:t>odi inctem </a:t>
            </a:r>
            <a:r>
              <a:rPr sz="900" spc="-25" dirty="0">
                <a:latin typeface="KBH" pitchFamily="2" charset="77"/>
                <a:cs typeface="KBH-Medium"/>
              </a:rPr>
              <a:t>dolorro  </a:t>
            </a:r>
            <a:r>
              <a:rPr sz="900" spc="-31" dirty="0">
                <a:latin typeface="KBH" pitchFamily="2" charset="77"/>
                <a:cs typeface="KBH-Medium"/>
              </a:rPr>
              <a:t>quiatia </a:t>
            </a:r>
            <a:r>
              <a:rPr sz="900" spc="-25" dirty="0">
                <a:latin typeface="KBH" pitchFamily="2" charset="77"/>
                <a:cs typeface="KBH-Medium"/>
              </a:rPr>
              <a:t>verciende </a:t>
            </a:r>
            <a:r>
              <a:rPr sz="900" dirty="0">
                <a:latin typeface="KBH" pitchFamily="2" charset="77"/>
                <a:cs typeface="KBH-Medium"/>
              </a:rPr>
              <a:t>la </a:t>
            </a:r>
            <a:r>
              <a:rPr sz="900" spc="-11" dirty="0">
                <a:latin typeface="KBH" pitchFamily="2" charset="77"/>
                <a:cs typeface="KBH-Medium"/>
              </a:rPr>
              <a:t>am </a:t>
            </a:r>
            <a:r>
              <a:rPr sz="900" spc="-20" dirty="0">
                <a:latin typeface="KBH" pitchFamily="2" charset="77"/>
                <a:cs typeface="KBH-Medium"/>
              </a:rPr>
              <a:t>rehendam </a:t>
            </a:r>
            <a:r>
              <a:rPr sz="900" spc="-15" dirty="0">
                <a:latin typeface="KBH" pitchFamily="2" charset="77"/>
                <a:cs typeface="KBH-Medium"/>
              </a:rPr>
              <a:t>rem </a:t>
            </a:r>
            <a:r>
              <a:rPr sz="900" spc="-25" dirty="0" err="1">
                <a:latin typeface="KBH" pitchFamily="2" charset="77"/>
                <a:cs typeface="KBH-Medium"/>
              </a:rPr>
              <a:t>experisque</a:t>
            </a:r>
            <a:r>
              <a:rPr sz="900" spc="-25" dirty="0">
                <a:latin typeface="KBH" pitchFamily="2" charset="77"/>
                <a:cs typeface="KBH-Medium"/>
              </a:rPr>
              <a:t> </a:t>
            </a:r>
            <a:r>
              <a:rPr sz="900" spc="-31" dirty="0" err="1">
                <a:latin typeface="KBH" pitchFamily="2" charset="77"/>
                <a:cs typeface="KBH-Medium"/>
              </a:rPr>
              <a:t>num</a:t>
            </a:r>
            <a:r>
              <a:rPr sz="900" spc="-15" dirty="0" err="1">
                <a:latin typeface="KBH" pitchFamily="2" charset="77"/>
                <a:cs typeface="KBH-Medium"/>
              </a:rPr>
              <a:t>et</a:t>
            </a:r>
            <a:r>
              <a:rPr sz="900" spc="-15" dirty="0">
                <a:latin typeface="KBH" pitchFamily="2" charset="77"/>
                <a:cs typeface="KBH-Medium"/>
              </a:rPr>
              <a:t> </a:t>
            </a:r>
            <a:r>
              <a:rPr sz="900" spc="-5" dirty="0">
                <a:latin typeface="KBH" pitchFamily="2" charset="77"/>
                <a:cs typeface="KBH-Medium"/>
              </a:rPr>
              <a:t>latust, </a:t>
            </a:r>
            <a:r>
              <a:rPr sz="900" spc="-25" dirty="0" err="1">
                <a:latin typeface="KBH" pitchFamily="2" charset="77"/>
                <a:cs typeface="KBH-Medium"/>
              </a:rPr>
              <a:t>idiscimus</a:t>
            </a:r>
            <a:r>
              <a:rPr sz="900" dirty="0">
                <a:latin typeface="KBH" pitchFamily="2" charset="77"/>
                <a:cs typeface="KBH-Medium"/>
              </a:rPr>
              <a:t> </a:t>
            </a:r>
            <a:r>
              <a:rPr sz="900" spc="-5" dirty="0">
                <a:latin typeface="KBH" pitchFamily="2" charset="77"/>
                <a:cs typeface="KBH-Medium"/>
              </a:rPr>
              <a:t>.</a:t>
            </a:r>
            <a:endParaRPr lang="da-DK" sz="900" spc="-5" dirty="0">
              <a:latin typeface="KBH" pitchFamily="2" charset="77"/>
              <a:cs typeface="KBH-Medium"/>
            </a:endParaRPr>
          </a:p>
          <a:p>
            <a:pPr marL="12700" marR="5080">
              <a:lnSpc>
                <a:spcPct val="117000"/>
              </a:lnSpc>
            </a:pPr>
            <a:endParaRPr lang="da-DK" sz="900" spc="-5" dirty="0">
              <a:latin typeface="KBH" pitchFamily="2" charset="77"/>
              <a:cs typeface="KBH-Medium"/>
            </a:endParaRPr>
          </a:p>
          <a:p>
            <a:pPr marL="12700" marR="5080">
              <a:lnSpc>
                <a:spcPct val="117000"/>
              </a:lnSpc>
            </a:pPr>
            <a:r>
              <a:rPr lang="da-DK" sz="900" b="1" spc="-5" dirty="0">
                <a:latin typeface="KBH" pitchFamily="2" charset="77"/>
                <a:cs typeface="KBH-Medium"/>
              </a:rPr>
              <a:t>Glædelig jul &amp; godt nytår.</a:t>
            </a:r>
            <a:endParaRPr sz="900" b="1" dirty="0">
              <a:latin typeface="KBH" pitchFamily="2" charset="77"/>
              <a:cs typeface="KBH-Medium"/>
            </a:endParaRPr>
          </a:p>
          <a:p>
            <a:pPr>
              <a:spcBef>
                <a:spcPts val="40"/>
              </a:spcBef>
            </a:pPr>
            <a:endParaRPr lang="da-DK" sz="900" dirty="0">
              <a:latin typeface="KBH" pitchFamily="2" charset="77"/>
              <a:cs typeface="Times New Roman"/>
            </a:endParaRPr>
          </a:p>
          <a:p>
            <a:pPr>
              <a:spcBef>
                <a:spcPts val="40"/>
              </a:spcBef>
            </a:pPr>
            <a:endParaRPr sz="900" dirty="0">
              <a:latin typeface="KBH" pitchFamily="2" charset="77"/>
              <a:cs typeface="Times New Roman"/>
            </a:endParaRPr>
          </a:p>
          <a:p>
            <a:pPr marL="12700"/>
            <a:r>
              <a:rPr sz="900" spc="-5" dirty="0">
                <a:latin typeface="KBH" pitchFamily="2" charset="77"/>
                <a:cs typeface="KBH-Medium"/>
              </a:rPr>
              <a:t>Med </a:t>
            </a:r>
            <a:r>
              <a:rPr sz="900" spc="-20" dirty="0" err="1">
                <a:latin typeface="KBH" pitchFamily="2" charset="77"/>
                <a:cs typeface="KBH-Medium"/>
              </a:rPr>
              <a:t>venlig</a:t>
            </a:r>
            <a:r>
              <a:rPr sz="900" dirty="0">
                <a:latin typeface="KBH" pitchFamily="2" charset="77"/>
                <a:cs typeface="KBH-Medium"/>
              </a:rPr>
              <a:t> </a:t>
            </a:r>
            <a:r>
              <a:rPr sz="900" spc="-11" dirty="0" err="1">
                <a:latin typeface="KBH" pitchFamily="2" charset="77"/>
                <a:cs typeface="KBH-Medium"/>
              </a:rPr>
              <a:t>hilsen</a:t>
            </a:r>
            <a:endParaRPr lang="da-DK" sz="900" spc="-11" dirty="0">
              <a:latin typeface="KBH" pitchFamily="2" charset="77"/>
              <a:cs typeface="KBH-Medium"/>
            </a:endParaRPr>
          </a:p>
          <a:p>
            <a:pPr marL="12700"/>
            <a:endParaRPr lang="da-DK" sz="900" spc="-11" dirty="0">
              <a:latin typeface="KBH" pitchFamily="2" charset="77"/>
              <a:cs typeface="KBH-Medium"/>
            </a:endParaRPr>
          </a:p>
          <a:p>
            <a:pPr marL="12700"/>
            <a:r>
              <a:rPr lang="da-DK" sz="900" spc="-11" dirty="0" err="1">
                <a:latin typeface="KBH" pitchFamily="2" charset="77"/>
                <a:cs typeface="KBH-Medium"/>
              </a:rPr>
              <a:t>Xxxxx</a:t>
            </a:r>
            <a:r>
              <a:rPr lang="da-DK" sz="900" spc="-11" dirty="0">
                <a:latin typeface="KBH" pitchFamily="2" charset="77"/>
                <a:cs typeface="KBH-Medium"/>
              </a:rPr>
              <a:t> </a:t>
            </a:r>
            <a:r>
              <a:rPr lang="da-DK" sz="900" spc="-11" dirty="0" err="1">
                <a:latin typeface="KBH" pitchFamily="2" charset="77"/>
                <a:cs typeface="KBH-Medium"/>
              </a:rPr>
              <a:t>xxxxxxx</a:t>
            </a:r>
            <a:endParaRPr lang="da-DK" sz="900" spc="-11" dirty="0">
              <a:latin typeface="KBH" pitchFamily="2" charset="77"/>
              <a:cs typeface="KBH-Medium"/>
            </a:endParaRPr>
          </a:p>
        </p:txBody>
      </p:sp>
    </p:spTree>
    <p:extLst>
      <p:ext uri="{BB962C8B-B14F-4D97-AF65-F5344CB8AC3E}">
        <p14:creationId xmlns:p14="http://schemas.microsoft.com/office/powerpoint/2010/main" val="32453722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>
            <a:extLst>
              <a:ext uri="{FF2B5EF4-FFF2-40B4-BE49-F238E27FC236}">
                <a16:creationId xmlns:a16="http://schemas.microsoft.com/office/drawing/2014/main" id="{112E83ED-DBE6-FF4D-909F-7021E68742ED}"/>
              </a:ext>
            </a:extLst>
          </p:cNvPr>
          <p:cNvSpPr txBox="1"/>
          <p:nvPr/>
        </p:nvSpPr>
        <p:spPr>
          <a:xfrm>
            <a:off x="5461001" y="2501600"/>
            <a:ext cx="3563938" cy="3137909"/>
          </a:xfrm>
          <a:prstGeom prst="rect">
            <a:avLst/>
          </a:prstGeom>
        </p:spPr>
        <p:txBody>
          <a:bodyPr vert="horz" wrap="square" lIns="0" tIns="12699" rIns="0" bIns="0" rtlCol="0">
            <a:spAutoFit/>
          </a:bodyPr>
          <a:lstStyle/>
          <a:p>
            <a:pPr marL="12700" marR="234309">
              <a:lnSpc>
                <a:spcPct val="117000"/>
              </a:lnSpc>
              <a:spcBef>
                <a:spcPts val="100"/>
              </a:spcBef>
            </a:pPr>
            <a:r>
              <a:rPr lang="da-DK" sz="900" spc="-35" dirty="0">
                <a:latin typeface="KBH" pitchFamily="2" charset="77"/>
                <a:cs typeface="KBH-Medium"/>
              </a:rPr>
              <a:t>Kære alle i xxx</a:t>
            </a:r>
          </a:p>
          <a:p>
            <a:pPr marL="12700" marR="234309">
              <a:lnSpc>
                <a:spcPct val="117000"/>
              </a:lnSpc>
              <a:spcBef>
                <a:spcPts val="100"/>
              </a:spcBef>
            </a:pPr>
            <a:endParaRPr lang="da-DK" sz="900" spc="-35" dirty="0">
              <a:latin typeface="KBH" pitchFamily="2" charset="77"/>
              <a:cs typeface="KBH-Medium"/>
            </a:endParaRPr>
          </a:p>
          <a:p>
            <a:pPr marL="12700" marR="234309">
              <a:lnSpc>
                <a:spcPct val="117000"/>
              </a:lnSpc>
              <a:spcBef>
                <a:spcPts val="100"/>
              </a:spcBef>
            </a:pPr>
            <a:r>
              <a:rPr sz="900" spc="-35" dirty="0" err="1">
                <a:latin typeface="KBH" pitchFamily="2" charset="77"/>
                <a:cs typeface="KBH-Medium"/>
              </a:rPr>
              <a:t>Ihil</a:t>
            </a:r>
            <a:r>
              <a:rPr sz="900" spc="-35" dirty="0">
                <a:latin typeface="KBH" pitchFamily="2" charset="77"/>
                <a:cs typeface="KBH-Medium"/>
              </a:rPr>
              <a:t> </a:t>
            </a:r>
            <a:r>
              <a:rPr sz="900" spc="-25" dirty="0">
                <a:latin typeface="KBH" pitchFamily="2" charset="77"/>
                <a:cs typeface="KBH-Medium"/>
              </a:rPr>
              <a:t>miliame eratis </a:t>
            </a:r>
            <a:r>
              <a:rPr sz="900" spc="-31" dirty="0">
                <a:latin typeface="KBH" pitchFamily="2" charset="77"/>
                <a:cs typeface="KBH-Medium"/>
              </a:rPr>
              <a:t>ex </a:t>
            </a:r>
            <a:r>
              <a:rPr sz="900" spc="-11" dirty="0">
                <a:latin typeface="KBH" pitchFamily="2" charset="77"/>
                <a:cs typeface="KBH-Medium"/>
              </a:rPr>
              <a:t>est </a:t>
            </a:r>
            <a:r>
              <a:rPr sz="900" spc="-25" dirty="0">
                <a:latin typeface="KBH" pitchFamily="2" charset="77"/>
                <a:cs typeface="KBH-Medium"/>
              </a:rPr>
              <a:t>exceataspit utem </a:t>
            </a:r>
            <a:r>
              <a:rPr sz="900" spc="-31" dirty="0" err="1">
                <a:latin typeface="KBH" pitchFamily="2" charset="77"/>
                <a:cs typeface="KBH-Medium"/>
              </a:rPr>
              <a:t>ini</a:t>
            </a:r>
            <a:r>
              <a:rPr sz="900" spc="-31" dirty="0">
                <a:latin typeface="KBH" pitchFamily="2" charset="77"/>
                <a:cs typeface="KBH-Medium"/>
              </a:rPr>
              <a:t> </a:t>
            </a:r>
            <a:r>
              <a:rPr sz="900" spc="-20" dirty="0" err="1">
                <a:latin typeface="KBH" pitchFamily="2" charset="77"/>
                <a:cs typeface="KBH-Medium"/>
              </a:rPr>
              <a:t>corerspi</a:t>
            </a:r>
            <a:r>
              <a:rPr sz="900" spc="-11" dirty="0" err="1">
                <a:latin typeface="KBH" pitchFamily="2" charset="77"/>
                <a:cs typeface="KBH-Medium"/>
              </a:rPr>
              <a:t>cae</a:t>
            </a:r>
            <a:r>
              <a:rPr sz="900" spc="-11" dirty="0">
                <a:latin typeface="KBH" pitchFamily="2" charset="77"/>
                <a:cs typeface="KBH-Medium"/>
              </a:rPr>
              <a:t> </a:t>
            </a:r>
            <a:r>
              <a:rPr sz="900" spc="-25" dirty="0">
                <a:latin typeface="KBH" pitchFamily="2" charset="77"/>
                <a:cs typeface="KBH-Medium"/>
              </a:rPr>
              <a:t>sinisquam, que </a:t>
            </a:r>
            <a:r>
              <a:rPr sz="900" spc="-15" dirty="0">
                <a:latin typeface="KBH" pitchFamily="2" charset="77"/>
                <a:cs typeface="KBH-Medium"/>
              </a:rPr>
              <a:t>etust</a:t>
            </a:r>
            <a:r>
              <a:rPr sz="900" spc="31" dirty="0">
                <a:latin typeface="KBH" pitchFamily="2" charset="77"/>
                <a:cs typeface="KBH-Medium"/>
              </a:rPr>
              <a:t> </a:t>
            </a:r>
            <a:r>
              <a:rPr sz="900" spc="-20" dirty="0">
                <a:latin typeface="KBH" pitchFamily="2" charset="77"/>
                <a:cs typeface="KBH-Medium"/>
              </a:rPr>
              <a:t>dolorepe.</a:t>
            </a:r>
            <a:endParaRPr sz="900" dirty="0">
              <a:latin typeface="KBH" pitchFamily="2" charset="77"/>
              <a:cs typeface="KBH-Medium"/>
            </a:endParaRPr>
          </a:p>
          <a:p>
            <a:pPr>
              <a:spcBef>
                <a:spcPts val="20"/>
              </a:spcBef>
            </a:pPr>
            <a:endParaRPr sz="900" dirty="0">
              <a:latin typeface="KBH" pitchFamily="2" charset="77"/>
              <a:cs typeface="Times New Roman"/>
            </a:endParaRPr>
          </a:p>
          <a:p>
            <a:pPr marL="12700" marR="5080">
              <a:lnSpc>
                <a:spcPct val="117000"/>
              </a:lnSpc>
            </a:pPr>
            <a:r>
              <a:rPr sz="900" spc="-11" dirty="0">
                <a:latin typeface="KBH" pitchFamily="2" charset="77"/>
                <a:cs typeface="KBH-Medium"/>
              </a:rPr>
              <a:t>Labor sitat. </a:t>
            </a:r>
            <a:r>
              <a:rPr sz="900" spc="-25" dirty="0">
                <a:latin typeface="KBH" pitchFamily="2" charset="77"/>
                <a:cs typeface="KBH-Medium"/>
              </a:rPr>
              <a:t>Invelecto </a:t>
            </a:r>
            <a:r>
              <a:rPr sz="900" spc="-31" dirty="0">
                <a:latin typeface="KBH" pitchFamily="2" charset="77"/>
                <a:cs typeface="KBH-Medium"/>
              </a:rPr>
              <a:t>evenisquia </a:t>
            </a:r>
            <a:r>
              <a:rPr sz="900" spc="-25" dirty="0">
                <a:latin typeface="KBH" pitchFamily="2" charset="77"/>
                <a:cs typeface="KBH-Medium"/>
              </a:rPr>
              <a:t>alique </a:t>
            </a:r>
            <a:r>
              <a:rPr sz="900" spc="-25" dirty="0" err="1">
                <a:latin typeface="KBH" pitchFamily="2" charset="77"/>
                <a:cs typeface="KBH-Medium"/>
              </a:rPr>
              <a:t>nonseruntist</a:t>
            </a:r>
            <a:r>
              <a:rPr sz="900" spc="-25" dirty="0">
                <a:latin typeface="KBH" pitchFamily="2" charset="77"/>
                <a:cs typeface="KBH-Medium"/>
              </a:rPr>
              <a:t> </a:t>
            </a:r>
            <a:r>
              <a:rPr sz="900" spc="-11" dirty="0">
                <a:latin typeface="KBH" pitchFamily="2" charset="77"/>
                <a:cs typeface="KBH-Medium"/>
              </a:rPr>
              <a:t>am</a:t>
            </a:r>
            <a:r>
              <a:rPr lang="da-DK" sz="900" spc="-11" dirty="0">
                <a:latin typeface="KBH" pitchFamily="2" charset="77"/>
                <a:cs typeface="KBH-Medium"/>
              </a:rPr>
              <a:t>e</a:t>
            </a:r>
            <a:r>
              <a:rPr sz="900" spc="-15" dirty="0">
                <a:latin typeface="KBH" pitchFamily="2" charset="77"/>
                <a:cs typeface="KBH-Medium"/>
              </a:rPr>
              <a:t>t </a:t>
            </a:r>
            <a:r>
              <a:rPr sz="900" spc="-20" dirty="0">
                <a:latin typeface="KBH" pitchFamily="2" charset="77"/>
                <a:cs typeface="KBH-Medium"/>
              </a:rPr>
              <a:t>mo </a:t>
            </a:r>
            <a:r>
              <a:rPr sz="900" spc="-15" dirty="0">
                <a:latin typeface="KBH" pitchFamily="2" charset="77"/>
                <a:cs typeface="KBH-Medium"/>
              </a:rPr>
              <a:t>bea </a:t>
            </a:r>
            <a:r>
              <a:rPr sz="900" spc="-20" dirty="0">
                <a:latin typeface="KBH" pitchFamily="2" charset="77"/>
                <a:cs typeface="KBH-Medium"/>
              </a:rPr>
              <a:t>volesti </a:t>
            </a:r>
            <a:r>
              <a:rPr sz="900" spc="-25" dirty="0">
                <a:latin typeface="KBH" pitchFamily="2" charset="77"/>
                <a:cs typeface="KBH-Medium"/>
              </a:rPr>
              <a:t>con </a:t>
            </a:r>
            <a:r>
              <a:rPr sz="900" spc="-20" dirty="0">
                <a:latin typeface="KBH" pitchFamily="2" charset="77"/>
                <a:cs typeface="KBH-Medium"/>
              </a:rPr>
              <a:t>parundes </a:t>
            </a:r>
            <a:r>
              <a:rPr sz="900" spc="-31" dirty="0">
                <a:latin typeface="KBH" pitchFamily="2" charset="77"/>
                <a:cs typeface="KBH-Medium"/>
              </a:rPr>
              <a:t>volorrum, </a:t>
            </a:r>
            <a:r>
              <a:rPr sz="900" spc="-15" dirty="0">
                <a:latin typeface="KBH" pitchFamily="2" charset="77"/>
                <a:cs typeface="KBH-Medium"/>
              </a:rPr>
              <a:t>si </a:t>
            </a:r>
            <a:r>
              <a:rPr sz="900" spc="-25" dirty="0">
                <a:latin typeface="KBH" pitchFamily="2" charset="77"/>
                <a:cs typeface="KBH-Medium"/>
              </a:rPr>
              <a:t>aut </a:t>
            </a:r>
            <a:r>
              <a:rPr sz="900" spc="-20" dirty="0" err="1">
                <a:latin typeface="KBH" pitchFamily="2" charset="77"/>
                <a:cs typeface="KBH-Medium"/>
              </a:rPr>
              <a:t>odisto</a:t>
            </a:r>
            <a:r>
              <a:rPr sz="900" spc="-20" dirty="0">
                <a:latin typeface="KBH" pitchFamily="2" charset="77"/>
                <a:cs typeface="KBH-Medium"/>
              </a:rPr>
              <a:t>  </a:t>
            </a:r>
            <a:r>
              <a:rPr sz="900" spc="-31" dirty="0" err="1">
                <a:latin typeface="KBH" pitchFamily="2" charset="77"/>
                <a:cs typeface="KBH-Medium"/>
              </a:rPr>
              <a:t>eveliquo</a:t>
            </a:r>
            <a:r>
              <a:rPr sz="900" spc="-31" dirty="0">
                <a:latin typeface="KBH" pitchFamily="2" charset="77"/>
                <a:cs typeface="KBH-Medium"/>
              </a:rPr>
              <a:t> </a:t>
            </a:r>
            <a:r>
              <a:rPr sz="900" spc="-20" dirty="0">
                <a:latin typeface="KBH" pitchFamily="2" charset="77"/>
                <a:cs typeface="KBH-Medium"/>
              </a:rPr>
              <a:t>odic tem </a:t>
            </a:r>
            <a:r>
              <a:rPr sz="900" spc="-11" dirty="0">
                <a:latin typeface="KBH" pitchFamily="2" charset="77"/>
                <a:cs typeface="KBH-Medium"/>
              </a:rPr>
              <a:t>assedis  </a:t>
            </a:r>
            <a:r>
              <a:rPr sz="900" spc="-15" dirty="0">
                <a:latin typeface="KBH" pitchFamily="2" charset="77"/>
                <a:cs typeface="KBH-Medium"/>
              </a:rPr>
              <a:t>moluptas </a:t>
            </a:r>
            <a:r>
              <a:rPr sz="900" spc="-25" dirty="0">
                <a:latin typeface="KBH" pitchFamily="2" charset="77"/>
                <a:cs typeface="KBH-Medium"/>
              </a:rPr>
              <a:t>voluptatem </a:t>
            </a:r>
            <a:r>
              <a:rPr sz="900" spc="-20" dirty="0" err="1">
                <a:latin typeface="KBH" pitchFamily="2" charset="77"/>
                <a:cs typeface="KBH-Medium"/>
              </a:rPr>
              <a:t>repudae</a:t>
            </a:r>
            <a:r>
              <a:rPr sz="900" spc="-20" dirty="0">
                <a:latin typeface="KBH" pitchFamily="2" charset="77"/>
                <a:cs typeface="KBH-Medium"/>
              </a:rPr>
              <a:t> </a:t>
            </a:r>
            <a:r>
              <a:rPr sz="900" spc="-25" dirty="0" err="1">
                <a:latin typeface="KBH" pitchFamily="2" charset="77"/>
                <a:cs typeface="KBH-Medium"/>
              </a:rPr>
              <a:t>porum</a:t>
            </a:r>
            <a:r>
              <a:rPr sz="900" spc="-25" dirty="0">
                <a:latin typeface="KBH" pitchFamily="2" charset="77"/>
                <a:cs typeface="KBH-Medium"/>
              </a:rPr>
              <a:t> </a:t>
            </a:r>
            <a:r>
              <a:rPr sz="900" spc="-15" dirty="0">
                <a:latin typeface="KBH" pitchFamily="2" charset="77"/>
                <a:cs typeface="KBH-Medium"/>
              </a:rPr>
              <a:t>et magnam, sitias </a:t>
            </a:r>
            <a:r>
              <a:rPr sz="900" spc="-20" dirty="0">
                <a:latin typeface="KBH" pitchFamily="2" charset="77"/>
                <a:cs typeface="KBH-Medium"/>
              </a:rPr>
              <a:t>ut </a:t>
            </a:r>
            <a:r>
              <a:rPr sz="900" spc="-15" dirty="0">
                <a:latin typeface="KBH" pitchFamily="2" charset="77"/>
                <a:cs typeface="KBH-Medium"/>
              </a:rPr>
              <a:t>et </a:t>
            </a:r>
            <a:r>
              <a:rPr sz="900" spc="-20" dirty="0">
                <a:latin typeface="KBH" pitchFamily="2" charset="77"/>
                <a:cs typeface="KBH-Medium"/>
              </a:rPr>
              <a:t>molo  berferum </a:t>
            </a:r>
            <a:r>
              <a:rPr sz="900" spc="-25" dirty="0">
                <a:latin typeface="KBH" pitchFamily="2" charset="77"/>
                <a:cs typeface="KBH-Medium"/>
              </a:rPr>
              <a:t>que</a:t>
            </a:r>
            <a:r>
              <a:rPr sz="900" dirty="0">
                <a:latin typeface="KBH" pitchFamily="2" charset="77"/>
                <a:cs typeface="KBH-Medium"/>
              </a:rPr>
              <a:t> </a:t>
            </a:r>
            <a:r>
              <a:rPr sz="900" spc="-11" dirty="0" err="1">
                <a:latin typeface="KBH" pitchFamily="2" charset="77"/>
                <a:cs typeface="KBH-Medium"/>
              </a:rPr>
              <a:t>labore</a:t>
            </a:r>
            <a:r>
              <a:rPr sz="900" spc="-11" dirty="0">
                <a:latin typeface="KBH" pitchFamily="2" charset="77"/>
                <a:cs typeface="KBH-Medium"/>
              </a:rPr>
              <a:t>.</a:t>
            </a:r>
            <a:endParaRPr lang="da-DK" sz="900" dirty="0">
              <a:latin typeface="KBH" pitchFamily="2" charset="77"/>
              <a:cs typeface="KBH-Medium"/>
            </a:endParaRPr>
          </a:p>
          <a:p>
            <a:pPr marL="12700" marR="5080">
              <a:lnSpc>
                <a:spcPct val="117000"/>
              </a:lnSpc>
            </a:pPr>
            <a:endParaRPr lang="da-DK" sz="900" spc="-31" dirty="0">
              <a:latin typeface="KBH" pitchFamily="2" charset="77"/>
              <a:cs typeface="KBH-Medium"/>
            </a:endParaRPr>
          </a:p>
          <a:p>
            <a:pPr marL="12700" marR="5080">
              <a:lnSpc>
                <a:spcPct val="117000"/>
              </a:lnSpc>
            </a:pPr>
            <a:r>
              <a:rPr lang="da-DK" sz="900" spc="-31" dirty="0">
                <a:latin typeface="KBH" pitchFamily="2" charset="77"/>
                <a:cs typeface="KBH-Medium"/>
              </a:rPr>
              <a:t>F</a:t>
            </a:r>
            <a:r>
              <a:rPr sz="900" spc="-31" dirty="0" err="1">
                <a:latin typeface="KBH" pitchFamily="2" charset="77"/>
                <a:cs typeface="KBH-Medium"/>
              </a:rPr>
              <a:t>unt</a:t>
            </a:r>
            <a:r>
              <a:rPr sz="900" spc="-31" dirty="0">
                <a:latin typeface="KBH" pitchFamily="2" charset="77"/>
                <a:cs typeface="KBH-Medium"/>
              </a:rPr>
              <a:t> </a:t>
            </a:r>
            <a:r>
              <a:rPr sz="900" spc="-20" dirty="0">
                <a:latin typeface="KBH" pitchFamily="2" charset="77"/>
                <a:cs typeface="KBH-Medium"/>
              </a:rPr>
              <a:t>dolupta </a:t>
            </a:r>
            <a:r>
              <a:rPr sz="900" spc="-25" dirty="0">
                <a:latin typeface="KBH" pitchFamily="2" charset="77"/>
                <a:cs typeface="KBH-Medium"/>
              </a:rPr>
              <a:t>quiditatenis </a:t>
            </a:r>
            <a:r>
              <a:rPr sz="900" spc="-5" dirty="0">
                <a:latin typeface="KBH" pitchFamily="2" charset="77"/>
                <a:cs typeface="KBH-Medium"/>
              </a:rPr>
              <a:t>est, </a:t>
            </a:r>
            <a:r>
              <a:rPr sz="900" spc="-25" dirty="0">
                <a:latin typeface="KBH" pitchFamily="2" charset="77"/>
                <a:cs typeface="KBH-Medium"/>
              </a:rPr>
              <a:t>sim voloribusae deribus  quam ium, </a:t>
            </a:r>
            <a:r>
              <a:rPr sz="900" spc="-20" dirty="0">
                <a:latin typeface="KBH" pitchFamily="2" charset="77"/>
                <a:cs typeface="KBH-Medium"/>
              </a:rPr>
              <a:t>tem </a:t>
            </a:r>
            <a:r>
              <a:rPr sz="900" spc="-15" dirty="0">
                <a:latin typeface="KBH" pitchFamily="2" charset="77"/>
                <a:cs typeface="KBH-Medium"/>
              </a:rPr>
              <a:t>laboremquam </a:t>
            </a:r>
            <a:r>
              <a:rPr sz="900" spc="-25" dirty="0">
                <a:latin typeface="KBH" pitchFamily="2" charset="77"/>
                <a:cs typeface="KBH-Medium"/>
              </a:rPr>
              <a:t>aligni </a:t>
            </a:r>
            <a:r>
              <a:rPr sz="900" spc="-20" dirty="0">
                <a:latin typeface="KBH" pitchFamily="2" charset="77"/>
                <a:cs typeface="KBH-Medium"/>
              </a:rPr>
              <a:t>odi inctem </a:t>
            </a:r>
            <a:r>
              <a:rPr sz="900" spc="-25" dirty="0">
                <a:latin typeface="KBH" pitchFamily="2" charset="77"/>
                <a:cs typeface="KBH-Medium"/>
              </a:rPr>
              <a:t>dolorro  </a:t>
            </a:r>
            <a:r>
              <a:rPr sz="900" spc="-31" dirty="0">
                <a:latin typeface="KBH" pitchFamily="2" charset="77"/>
                <a:cs typeface="KBH-Medium"/>
              </a:rPr>
              <a:t>quiatia </a:t>
            </a:r>
            <a:r>
              <a:rPr sz="900" spc="-25" dirty="0">
                <a:latin typeface="KBH" pitchFamily="2" charset="77"/>
                <a:cs typeface="KBH-Medium"/>
              </a:rPr>
              <a:t>verciende </a:t>
            </a:r>
            <a:r>
              <a:rPr sz="900" dirty="0">
                <a:latin typeface="KBH" pitchFamily="2" charset="77"/>
                <a:cs typeface="KBH-Medium"/>
              </a:rPr>
              <a:t>la </a:t>
            </a:r>
            <a:r>
              <a:rPr sz="900" spc="-11" dirty="0">
                <a:latin typeface="KBH" pitchFamily="2" charset="77"/>
                <a:cs typeface="KBH-Medium"/>
              </a:rPr>
              <a:t>am </a:t>
            </a:r>
            <a:r>
              <a:rPr sz="900" spc="-20" dirty="0">
                <a:latin typeface="KBH" pitchFamily="2" charset="77"/>
                <a:cs typeface="KBH-Medium"/>
              </a:rPr>
              <a:t>rehendam </a:t>
            </a:r>
            <a:r>
              <a:rPr sz="900" spc="-15" dirty="0">
                <a:latin typeface="KBH" pitchFamily="2" charset="77"/>
                <a:cs typeface="KBH-Medium"/>
              </a:rPr>
              <a:t>rem </a:t>
            </a:r>
            <a:r>
              <a:rPr sz="900" spc="-25" dirty="0" err="1">
                <a:latin typeface="KBH" pitchFamily="2" charset="77"/>
                <a:cs typeface="KBH-Medium"/>
              </a:rPr>
              <a:t>experisque</a:t>
            </a:r>
            <a:r>
              <a:rPr sz="900" spc="-25" dirty="0">
                <a:latin typeface="KBH" pitchFamily="2" charset="77"/>
                <a:cs typeface="KBH-Medium"/>
              </a:rPr>
              <a:t> </a:t>
            </a:r>
            <a:r>
              <a:rPr sz="900" spc="-31" dirty="0" err="1">
                <a:latin typeface="KBH" pitchFamily="2" charset="77"/>
                <a:cs typeface="KBH-Medium"/>
              </a:rPr>
              <a:t>num</a:t>
            </a:r>
            <a:r>
              <a:rPr sz="900" spc="-15" dirty="0" err="1">
                <a:latin typeface="KBH" pitchFamily="2" charset="77"/>
                <a:cs typeface="KBH-Medium"/>
              </a:rPr>
              <a:t>et</a:t>
            </a:r>
            <a:r>
              <a:rPr sz="900" spc="-15" dirty="0">
                <a:latin typeface="KBH" pitchFamily="2" charset="77"/>
                <a:cs typeface="KBH-Medium"/>
              </a:rPr>
              <a:t> </a:t>
            </a:r>
            <a:r>
              <a:rPr sz="900" spc="-5" dirty="0">
                <a:latin typeface="KBH" pitchFamily="2" charset="77"/>
                <a:cs typeface="KBH-Medium"/>
              </a:rPr>
              <a:t>latust, </a:t>
            </a:r>
            <a:r>
              <a:rPr sz="900" spc="-25" dirty="0" err="1">
                <a:latin typeface="KBH" pitchFamily="2" charset="77"/>
                <a:cs typeface="KBH-Medium"/>
              </a:rPr>
              <a:t>idiscimus</a:t>
            </a:r>
            <a:r>
              <a:rPr sz="900" dirty="0">
                <a:latin typeface="KBH" pitchFamily="2" charset="77"/>
                <a:cs typeface="KBH-Medium"/>
              </a:rPr>
              <a:t> </a:t>
            </a:r>
            <a:r>
              <a:rPr sz="900" spc="-5" dirty="0">
                <a:latin typeface="KBH" pitchFamily="2" charset="77"/>
                <a:cs typeface="KBH-Medium"/>
              </a:rPr>
              <a:t>.</a:t>
            </a:r>
            <a:endParaRPr lang="da-DK" sz="900" spc="-5" dirty="0">
              <a:latin typeface="KBH" pitchFamily="2" charset="77"/>
              <a:cs typeface="KBH-Medium"/>
            </a:endParaRPr>
          </a:p>
          <a:p>
            <a:pPr marL="12700" marR="5080">
              <a:lnSpc>
                <a:spcPct val="117000"/>
              </a:lnSpc>
            </a:pPr>
            <a:endParaRPr lang="da-DK" sz="900" spc="-5" dirty="0">
              <a:latin typeface="KBH" pitchFamily="2" charset="77"/>
              <a:cs typeface="KBH-Medium"/>
            </a:endParaRPr>
          </a:p>
          <a:p>
            <a:pPr marL="12700" marR="5080">
              <a:lnSpc>
                <a:spcPct val="117000"/>
              </a:lnSpc>
            </a:pPr>
            <a:r>
              <a:rPr lang="da-DK" sz="900" b="1" spc="-5" dirty="0">
                <a:latin typeface="KBH" pitchFamily="2" charset="77"/>
                <a:cs typeface="KBH-Medium"/>
              </a:rPr>
              <a:t>Glædelig jul &amp; godt nytår.</a:t>
            </a:r>
            <a:endParaRPr sz="900" b="1" dirty="0">
              <a:latin typeface="KBH" pitchFamily="2" charset="77"/>
              <a:cs typeface="KBH-Medium"/>
            </a:endParaRPr>
          </a:p>
          <a:p>
            <a:pPr>
              <a:spcBef>
                <a:spcPts val="40"/>
              </a:spcBef>
            </a:pPr>
            <a:endParaRPr lang="da-DK" sz="900" dirty="0">
              <a:latin typeface="KBH" pitchFamily="2" charset="77"/>
              <a:cs typeface="Times New Roman"/>
            </a:endParaRPr>
          </a:p>
          <a:p>
            <a:pPr>
              <a:spcBef>
                <a:spcPts val="40"/>
              </a:spcBef>
            </a:pPr>
            <a:endParaRPr sz="900" dirty="0">
              <a:latin typeface="KBH" pitchFamily="2" charset="77"/>
              <a:cs typeface="Times New Roman"/>
            </a:endParaRPr>
          </a:p>
          <a:p>
            <a:pPr marL="12700"/>
            <a:r>
              <a:rPr sz="900" spc="-5" dirty="0">
                <a:latin typeface="KBH" pitchFamily="2" charset="77"/>
                <a:cs typeface="KBH-Medium"/>
              </a:rPr>
              <a:t>Med </a:t>
            </a:r>
            <a:r>
              <a:rPr sz="900" spc="-20" dirty="0" err="1">
                <a:latin typeface="KBH" pitchFamily="2" charset="77"/>
                <a:cs typeface="KBH-Medium"/>
              </a:rPr>
              <a:t>venlig</a:t>
            </a:r>
            <a:r>
              <a:rPr sz="900" dirty="0">
                <a:latin typeface="KBH" pitchFamily="2" charset="77"/>
                <a:cs typeface="KBH-Medium"/>
              </a:rPr>
              <a:t> </a:t>
            </a:r>
            <a:r>
              <a:rPr sz="900" spc="-11" dirty="0" err="1">
                <a:latin typeface="KBH" pitchFamily="2" charset="77"/>
                <a:cs typeface="KBH-Medium"/>
              </a:rPr>
              <a:t>hilsen</a:t>
            </a:r>
            <a:endParaRPr lang="da-DK" sz="900" spc="-11" dirty="0">
              <a:latin typeface="KBH" pitchFamily="2" charset="77"/>
              <a:cs typeface="KBH-Medium"/>
            </a:endParaRPr>
          </a:p>
          <a:p>
            <a:pPr marL="12700"/>
            <a:endParaRPr lang="da-DK" sz="900" spc="-11" dirty="0">
              <a:latin typeface="KBH" pitchFamily="2" charset="77"/>
              <a:cs typeface="KBH-Medium"/>
            </a:endParaRPr>
          </a:p>
          <a:p>
            <a:pPr marL="12700"/>
            <a:r>
              <a:rPr lang="da-DK" sz="900" spc="-11" dirty="0" err="1">
                <a:latin typeface="KBH" pitchFamily="2" charset="77"/>
                <a:cs typeface="KBH-Medium"/>
              </a:rPr>
              <a:t>Xxxxx</a:t>
            </a:r>
            <a:r>
              <a:rPr lang="da-DK" sz="900" spc="-11" dirty="0">
                <a:latin typeface="KBH" pitchFamily="2" charset="77"/>
                <a:cs typeface="KBH-Medium"/>
              </a:rPr>
              <a:t> </a:t>
            </a:r>
            <a:r>
              <a:rPr lang="da-DK" sz="900" spc="-11" dirty="0" err="1">
                <a:latin typeface="KBH" pitchFamily="2" charset="77"/>
                <a:cs typeface="KBH-Medium"/>
              </a:rPr>
              <a:t>xxxxxxx</a:t>
            </a:r>
            <a:endParaRPr lang="da-DK" sz="900" spc="-11" dirty="0">
              <a:latin typeface="KBH" pitchFamily="2" charset="77"/>
              <a:cs typeface="KBH-Medium"/>
            </a:endParaRPr>
          </a:p>
        </p:txBody>
      </p:sp>
    </p:spTree>
    <p:extLst>
      <p:ext uri="{BB962C8B-B14F-4D97-AF65-F5344CB8AC3E}">
        <p14:creationId xmlns:p14="http://schemas.microsoft.com/office/powerpoint/2010/main" val="2716651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-t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395</TotalTime>
  <Words>594</Words>
  <Application>Microsoft Macintosh PowerPoint</Application>
  <PresentationFormat>Brugerdefineret</PresentationFormat>
  <Paragraphs>84</Paragraphs>
  <Slides>6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6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6</vt:i4>
      </vt:variant>
    </vt:vector>
  </HeadingPairs>
  <TitlesOfParts>
    <vt:vector size="13" baseType="lpstr">
      <vt:lpstr>Arial</vt:lpstr>
      <vt:lpstr>Calibri</vt:lpstr>
      <vt:lpstr>Calibri Light</vt:lpstr>
      <vt:lpstr>KBH</vt:lpstr>
      <vt:lpstr>KBH-Medium</vt:lpstr>
      <vt:lpstr>Times New Roman</vt:lpstr>
      <vt:lpstr>Office-tema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Microsoft Office User</dc:creator>
  <cp:lastModifiedBy>Microsoft Office User</cp:lastModifiedBy>
  <cp:revision>18</cp:revision>
  <dcterms:created xsi:type="dcterms:W3CDTF">2024-11-15T10:42:27Z</dcterms:created>
  <dcterms:modified xsi:type="dcterms:W3CDTF">2024-11-20T12:57:38Z</dcterms:modified>
</cp:coreProperties>
</file>