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6" r:id="rId3"/>
    <p:sldId id="274" r:id="rId4"/>
    <p:sldId id="276" r:id="rId5"/>
    <p:sldId id="275" r:id="rId6"/>
    <p:sldId id="273" r:id="rId7"/>
  </p:sldIdLst>
  <p:sldSz cx="9004300" cy="25199975"/>
  <p:notesSz cx="9004300" cy="162052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47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DAD8"/>
    <a:srgbClr val="F7C3DC"/>
    <a:srgbClr val="14A078"/>
    <a:srgbClr val="009ED4"/>
    <a:srgbClr val="F59E30"/>
    <a:srgbClr val="760D3A"/>
    <a:srgbClr val="000000"/>
    <a:srgbClr val="C8E0DE"/>
    <a:srgbClr val="F6AF95"/>
    <a:srgbClr val="2835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12"/>
    <p:restoredTop sz="94926"/>
  </p:normalViewPr>
  <p:slideViewPr>
    <p:cSldViewPr>
      <p:cViewPr varScale="1">
        <p:scale>
          <a:sx n="20" d="100"/>
          <a:sy n="20" d="100"/>
        </p:scale>
        <p:origin x="5136" y="200"/>
      </p:cViewPr>
      <p:guideLst>
        <p:guide orient="horz" pos="4478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billede 7">
            <a:extLst>
              <a:ext uri="{FF2B5EF4-FFF2-40B4-BE49-F238E27FC236}">
                <a16:creationId xmlns:a16="http://schemas.microsoft.com/office/drawing/2014/main" id="{F6279385-7C5C-C84B-8509-957419F416B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1"/>
            <a:ext cx="6872748" cy="5604385"/>
          </a:xfrm>
          <a:prstGeom prst="rect">
            <a:avLst/>
          </a:prstGeom>
        </p:spPr>
        <p:txBody>
          <a:bodyPr/>
          <a:lstStyle>
            <a:lvl1pPr algn="ctr">
              <a:defRPr b="1" i="0">
                <a:latin typeface="KBH Demibold" pitchFamily="2" charset="77"/>
              </a:defRPr>
            </a:lvl1pPr>
          </a:lstStyle>
          <a:p>
            <a:r>
              <a:rPr lang="da-DK" dirty="0"/>
              <a:t>Klik på denne pladsholder og indsæt billede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FC7DD299-BB54-BD47-80EA-888629EEFA69}"/>
              </a:ext>
            </a:extLst>
          </p:cNvPr>
          <p:cNvSpPr txBox="1"/>
          <p:nvPr/>
        </p:nvSpPr>
        <p:spPr>
          <a:xfrm>
            <a:off x="844550" y="1398587"/>
            <a:ext cx="57912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latin typeface="KBH" pitchFamily="2" charset="77"/>
              </a:rPr>
              <a:t>Når et billede skal skiftes: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2400" dirty="0">
                <a:latin typeface="KBH" pitchFamily="2" charset="77"/>
              </a:rPr>
              <a:t>Klik på billedfelt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2400" dirty="0">
                <a:latin typeface="KBH" pitchFamily="2" charset="77"/>
              </a:rPr>
              <a:t>Slet billede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2400" dirty="0">
                <a:latin typeface="KBH" pitchFamily="2" charset="77"/>
              </a:rPr>
              <a:t>Indsæt nyt billede</a:t>
            </a:r>
            <a:br>
              <a:rPr lang="da-DK" sz="2400" dirty="0">
                <a:latin typeface="KBH" pitchFamily="2" charset="77"/>
              </a:rPr>
            </a:br>
            <a:r>
              <a:rPr lang="da-DK" sz="2400" dirty="0">
                <a:latin typeface="KBH" pitchFamily="2" charset="77"/>
              </a:rPr>
              <a:t>(brug ikke ‘skift billede’)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2400" dirty="0">
                <a:latin typeface="KBH" pitchFamily="2" charset="77"/>
              </a:rPr>
              <a:t>Billedet ligger nu foran teksten: </a:t>
            </a:r>
            <a:br>
              <a:rPr lang="da-DK" sz="2400" dirty="0">
                <a:latin typeface="KBH" pitchFamily="2" charset="77"/>
              </a:rPr>
            </a:br>
            <a:r>
              <a:rPr lang="da-DK" sz="2400" dirty="0">
                <a:latin typeface="KBH" pitchFamily="2" charset="77"/>
              </a:rPr>
              <a:t>Klik på billede </a:t>
            </a:r>
            <a:r>
              <a:rPr lang="da-DK" sz="2400" b="1" dirty="0">
                <a:latin typeface="KBH" pitchFamily="2" charset="77"/>
              </a:rPr>
              <a:t>og</a:t>
            </a:r>
            <a:r>
              <a:rPr lang="da-DK" sz="2400" dirty="0">
                <a:latin typeface="KBH" pitchFamily="2" charset="77"/>
              </a:rPr>
              <a:t> baggrundsfarve og læg begge bagerst.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2400" dirty="0">
                <a:latin typeface="KBH" pitchFamily="2" charset="77"/>
              </a:rPr>
              <a:t>Skift farve på baggrunden hvis du har lyst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2400" dirty="0">
                <a:latin typeface="KBH" pitchFamily="2" charset="77"/>
              </a:rPr>
              <a:t>Hvis baggrunden er for lys, skift da logofarve til mørkeblå</a:t>
            </a:r>
            <a:br>
              <a:rPr lang="da-DK" sz="2400" dirty="0">
                <a:latin typeface="KBH" pitchFamily="2" charset="77"/>
              </a:rPr>
            </a:br>
            <a:r>
              <a:rPr lang="da-DK" sz="2400" dirty="0">
                <a:latin typeface="KBH" pitchFamily="2" charset="77"/>
              </a:rPr>
              <a:t>----</a:t>
            </a:r>
          </a:p>
          <a:p>
            <a:pPr marL="342900" indent="-342900">
              <a:buFont typeface="+mj-lt"/>
              <a:buAutoNum type="arabicPeriod"/>
            </a:pPr>
            <a:r>
              <a:rPr lang="da-DK" sz="2400" dirty="0">
                <a:latin typeface="KBH" pitchFamily="2" charset="77"/>
              </a:rPr>
              <a:t>Eksporter til </a:t>
            </a:r>
            <a:r>
              <a:rPr lang="da-DK" sz="2400" dirty="0" err="1">
                <a:latin typeface="KBH" pitchFamily="2" charset="77"/>
              </a:rPr>
              <a:t>png</a:t>
            </a:r>
            <a:r>
              <a:rPr lang="da-DK" sz="2400" dirty="0">
                <a:latin typeface="KBH" pitchFamily="2" charset="77"/>
              </a:rPr>
              <a:t>, sæt ind i mail som billede.</a:t>
            </a:r>
          </a:p>
          <a:p>
            <a:endParaRPr lang="da-DK" sz="2400" dirty="0">
              <a:latin typeface="KBH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659976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1"/>
            <a:ext cx="9004300" cy="25199975"/>
          </a:xfrm>
          <a:custGeom>
            <a:avLst/>
            <a:gdLst/>
            <a:ahLst/>
            <a:cxnLst/>
            <a:rect l="l" t="t" r="r" b="b"/>
            <a:pathLst>
              <a:path w="9000490" h="16200119">
                <a:moveTo>
                  <a:pt x="0" y="16200005"/>
                </a:moveTo>
                <a:lnTo>
                  <a:pt x="9000007" y="16200005"/>
                </a:lnTo>
                <a:lnTo>
                  <a:pt x="9000007" y="0"/>
                </a:lnTo>
                <a:lnTo>
                  <a:pt x="0" y="0"/>
                </a:lnTo>
                <a:lnTo>
                  <a:pt x="0" y="16200005"/>
                </a:lnTo>
                <a:close/>
              </a:path>
            </a:pathLst>
          </a:custGeom>
          <a:solidFill>
            <a:srgbClr val="C2DAD8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12" name="Pladsholder til billede 11">
            <a:extLst>
              <a:ext uri="{FF2B5EF4-FFF2-40B4-BE49-F238E27FC236}">
                <a16:creationId xmlns:a16="http://schemas.microsoft.com/office/drawing/2014/main" id="{023E4674-7431-3B49-92F0-272D819119E9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85" t="18418" r="46680" b="27526"/>
          <a:stretch/>
        </p:blipFill>
        <p:spPr>
          <a:xfrm>
            <a:off x="0" y="1"/>
            <a:ext cx="6872748" cy="5604385"/>
          </a:xfrm>
        </p:spPr>
      </p:pic>
      <p:sp>
        <p:nvSpPr>
          <p:cNvPr id="8" name="object 3">
            <a:extLst>
              <a:ext uri="{FF2B5EF4-FFF2-40B4-BE49-F238E27FC236}">
                <a16:creationId xmlns:a16="http://schemas.microsoft.com/office/drawing/2014/main" id="{A1062C58-FB13-7D42-BFBF-BE8116580B92}"/>
              </a:ext>
            </a:extLst>
          </p:cNvPr>
          <p:cNvSpPr txBox="1"/>
          <p:nvPr/>
        </p:nvSpPr>
        <p:spPr>
          <a:xfrm>
            <a:off x="1835150" y="768499"/>
            <a:ext cx="6478280" cy="25058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r">
              <a:spcBef>
                <a:spcPts val="100"/>
              </a:spcBef>
            </a:pPr>
            <a:r>
              <a:rPr lang="da-DK" sz="5400" spc="-40" dirty="0">
                <a:solidFill>
                  <a:schemeClr val="accent4"/>
                </a:solidFill>
                <a:latin typeface="KBH Black" pitchFamily="2" charset="77"/>
                <a:cs typeface="KBH"/>
              </a:rPr>
              <a:t>Afskeds-reception for chefjurist</a:t>
            </a:r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6FFD0E6D-BDDD-0842-BA36-851D8B4BE351}"/>
              </a:ext>
            </a:extLst>
          </p:cNvPr>
          <p:cNvSpPr txBox="1"/>
          <p:nvPr/>
        </p:nvSpPr>
        <p:spPr>
          <a:xfrm>
            <a:off x="614670" y="5083327"/>
            <a:ext cx="6478280" cy="16876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lang="da-DK" sz="5400" spc="-40" dirty="0">
                <a:solidFill>
                  <a:schemeClr val="accent4"/>
                </a:solidFill>
                <a:latin typeface="KBH Black" pitchFamily="2" charset="77"/>
                <a:cs typeface="KBH"/>
              </a:rPr>
              <a:t>Mogens </a:t>
            </a:r>
          </a:p>
          <a:p>
            <a:pPr marL="12700" marR="5080">
              <a:spcBef>
                <a:spcPts val="100"/>
              </a:spcBef>
            </a:pPr>
            <a:r>
              <a:rPr lang="da-DK" sz="5400" spc="-40" dirty="0">
                <a:solidFill>
                  <a:schemeClr val="accent4"/>
                </a:solidFill>
                <a:latin typeface="KBH Black" pitchFamily="2" charset="77"/>
                <a:cs typeface="KBH"/>
              </a:rPr>
              <a:t>Mogensen</a:t>
            </a:r>
            <a:endParaRPr lang="da-DK" sz="5400" dirty="0">
              <a:solidFill>
                <a:schemeClr val="accent4"/>
              </a:solidFill>
              <a:latin typeface="KBH Black" pitchFamily="2" charset="77"/>
              <a:cs typeface="KBH"/>
            </a:endParaRPr>
          </a:p>
        </p:txBody>
      </p:sp>
      <p:sp>
        <p:nvSpPr>
          <p:cNvPr id="7" name="Freeform 13">
            <a:extLst>
              <a:ext uri="{FF2B5EF4-FFF2-40B4-BE49-F238E27FC236}">
                <a16:creationId xmlns:a16="http://schemas.microsoft.com/office/drawing/2014/main" id="{9575C052-BF1D-BC40-9F05-675FEFDFB137}"/>
              </a:ext>
            </a:extLst>
          </p:cNvPr>
          <p:cNvSpPr>
            <a:spLocks noEditPoints="1"/>
          </p:cNvSpPr>
          <p:nvPr/>
        </p:nvSpPr>
        <p:spPr bwMode="auto">
          <a:xfrm>
            <a:off x="6272908" y="2933409"/>
            <a:ext cx="1434712" cy="1491457"/>
          </a:xfrm>
          <a:custGeom>
            <a:avLst/>
            <a:gdLst>
              <a:gd name="T0" fmla="*/ 445 w 833"/>
              <a:gd name="T1" fmla="*/ 273 h 868"/>
              <a:gd name="T2" fmla="*/ 485 w 833"/>
              <a:gd name="T3" fmla="*/ 251 h 868"/>
              <a:gd name="T4" fmla="*/ 453 w 833"/>
              <a:gd name="T5" fmla="*/ 313 h 868"/>
              <a:gd name="T6" fmla="*/ 388 w 833"/>
              <a:gd name="T7" fmla="*/ 305 h 868"/>
              <a:gd name="T8" fmla="*/ 446 w 833"/>
              <a:gd name="T9" fmla="*/ 356 h 868"/>
              <a:gd name="T10" fmla="*/ 460 w 833"/>
              <a:gd name="T11" fmla="*/ 370 h 868"/>
              <a:gd name="T12" fmla="*/ 402 w 833"/>
              <a:gd name="T13" fmla="*/ 463 h 868"/>
              <a:gd name="T14" fmla="*/ 416 w 833"/>
              <a:gd name="T15" fmla="*/ 176 h 868"/>
              <a:gd name="T16" fmla="*/ 297 w 833"/>
              <a:gd name="T17" fmla="*/ 391 h 868"/>
              <a:gd name="T18" fmla="*/ 283 w 833"/>
              <a:gd name="T19" fmla="*/ 359 h 868"/>
              <a:gd name="T20" fmla="*/ 240 w 833"/>
              <a:gd name="T21" fmla="*/ 346 h 868"/>
              <a:gd name="T22" fmla="*/ 228 w 833"/>
              <a:gd name="T23" fmla="*/ 401 h 868"/>
              <a:gd name="T24" fmla="*/ 570 w 833"/>
              <a:gd name="T25" fmla="*/ 328 h 868"/>
              <a:gd name="T26" fmla="*/ 576 w 833"/>
              <a:gd name="T27" fmla="*/ 391 h 868"/>
              <a:gd name="T28" fmla="*/ 563 w 833"/>
              <a:gd name="T29" fmla="*/ 359 h 868"/>
              <a:gd name="T30" fmla="*/ 520 w 833"/>
              <a:gd name="T31" fmla="*/ 346 h 868"/>
              <a:gd name="T32" fmla="*/ 508 w 833"/>
              <a:gd name="T33" fmla="*/ 401 h 868"/>
              <a:gd name="T34" fmla="*/ 270 w 833"/>
              <a:gd name="T35" fmla="*/ 214 h 868"/>
              <a:gd name="T36" fmla="*/ 312 w 833"/>
              <a:gd name="T37" fmla="*/ 231 h 868"/>
              <a:gd name="T38" fmla="*/ 498 w 833"/>
              <a:gd name="T39" fmla="*/ 570 h 868"/>
              <a:gd name="T40" fmla="*/ 173 w 833"/>
              <a:gd name="T41" fmla="*/ 546 h 868"/>
              <a:gd name="T42" fmla="*/ 445 w 833"/>
              <a:gd name="T43" fmla="*/ 582 h 868"/>
              <a:gd name="T44" fmla="*/ 539 w 833"/>
              <a:gd name="T45" fmla="*/ 616 h 868"/>
              <a:gd name="T46" fmla="*/ 210 w 833"/>
              <a:gd name="T47" fmla="*/ 601 h 868"/>
              <a:gd name="T48" fmla="*/ 539 w 833"/>
              <a:gd name="T49" fmla="*/ 616 h 868"/>
              <a:gd name="T50" fmla="*/ 668 w 833"/>
              <a:gd name="T51" fmla="*/ 779 h 868"/>
              <a:gd name="T52" fmla="*/ 654 w 833"/>
              <a:gd name="T53" fmla="*/ 789 h 868"/>
              <a:gd name="T54" fmla="*/ 317 w 833"/>
              <a:gd name="T55" fmla="*/ 802 h 868"/>
              <a:gd name="T56" fmla="*/ 304 w 833"/>
              <a:gd name="T57" fmla="*/ 843 h 868"/>
              <a:gd name="T58" fmla="*/ 250 w 833"/>
              <a:gd name="T59" fmla="*/ 91 h 868"/>
              <a:gd name="T60" fmla="*/ 192 w 833"/>
              <a:gd name="T61" fmla="*/ 55 h 868"/>
              <a:gd name="T62" fmla="*/ 749 w 833"/>
              <a:gd name="T63" fmla="*/ 324 h 868"/>
              <a:gd name="T64" fmla="*/ 762 w 833"/>
              <a:gd name="T65" fmla="*/ 385 h 868"/>
              <a:gd name="T66" fmla="*/ 754 w 833"/>
              <a:gd name="T67" fmla="*/ 504 h 868"/>
              <a:gd name="T68" fmla="*/ 830 w 833"/>
              <a:gd name="T69" fmla="*/ 519 h 868"/>
              <a:gd name="T70" fmla="*/ 172 w 833"/>
              <a:gd name="T71" fmla="*/ 803 h 868"/>
              <a:gd name="T72" fmla="*/ 166 w 833"/>
              <a:gd name="T73" fmla="*/ 784 h 868"/>
              <a:gd name="T74" fmla="*/ 192 w 833"/>
              <a:gd name="T75" fmla="*/ 765 h 868"/>
              <a:gd name="T76" fmla="*/ 29 w 833"/>
              <a:gd name="T77" fmla="*/ 657 h 868"/>
              <a:gd name="T78" fmla="*/ 716 w 833"/>
              <a:gd name="T79" fmla="*/ 614 h 868"/>
              <a:gd name="T80" fmla="*/ 785 w 833"/>
              <a:gd name="T81" fmla="*/ 612 h 868"/>
              <a:gd name="T82" fmla="*/ 317 w 833"/>
              <a:gd name="T83" fmla="*/ 38 h 868"/>
              <a:gd name="T84" fmla="*/ 356 w 833"/>
              <a:gd name="T85" fmla="*/ 53 h 868"/>
              <a:gd name="T86" fmla="*/ 680 w 833"/>
              <a:gd name="T87" fmla="*/ 667 h 868"/>
              <a:gd name="T88" fmla="*/ 141 w 833"/>
              <a:gd name="T89" fmla="*/ 687 h 868"/>
              <a:gd name="T90" fmla="*/ 69 w 833"/>
              <a:gd name="T91" fmla="*/ 715 h 868"/>
              <a:gd name="T92" fmla="*/ 80 w 833"/>
              <a:gd name="T93" fmla="*/ 694 h 868"/>
              <a:gd name="T94" fmla="*/ 670 w 833"/>
              <a:gd name="T95" fmla="*/ 92 h 868"/>
              <a:gd name="T96" fmla="*/ 739 w 833"/>
              <a:gd name="T97" fmla="*/ 160 h 868"/>
              <a:gd name="T98" fmla="*/ 541 w 833"/>
              <a:gd name="T99" fmla="*/ 22 h 868"/>
              <a:gd name="T100" fmla="*/ 628 w 833"/>
              <a:gd name="T101" fmla="*/ 63 h 868"/>
              <a:gd name="T102" fmla="*/ 362 w 833"/>
              <a:gd name="T103" fmla="*/ 795 h 868"/>
              <a:gd name="T104" fmla="*/ 414 w 833"/>
              <a:gd name="T105" fmla="*/ 866 h 868"/>
              <a:gd name="T106" fmla="*/ 479 w 833"/>
              <a:gd name="T107" fmla="*/ 80 h 868"/>
              <a:gd name="T108" fmla="*/ 419 w 833"/>
              <a:gd name="T109" fmla="*/ 31 h 868"/>
              <a:gd name="T110" fmla="*/ 789 w 833"/>
              <a:gd name="T111" fmla="*/ 232 h 868"/>
              <a:gd name="T112" fmla="*/ 500 w 833"/>
              <a:gd name="T113" fmla="*/ 827 h 868"/>
              <a:gd name="T114" fmla="*/ 520 w 833"/>
              <a:gd name="T115" fmla="*/ 777 h 8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33" h="868">
                <a:moveTo>
                  <a:pt x="445" y="273"/>
                </a:moveTo>
                <a:cubicBezTo>
                  <a:pt x="445" y="277"/>
                  <a:pt x="445" y="277"/>
                  <a:pt x="445" y="277"/>
                </a:cubicBezTo>
                <a:cubicBezTo>
                  <a:pt x="360" y="277"/>
                  <a:pt x="360" y="277"/>
                  <a:pt x="360" y="277"/>
                </a:cubicBezTo>
                <a:cubicBezTo>
                  <a:pt x="360" y="273"/>
                  <a:pt x="360" y="273"/>
                  <a:pt x="360" y="273"/>
                </a:cubicBezTo>
                <a:cubicBezTo>
                  <a:pt x="360" y="273"/>
                  <a:pt x="360" y="273"/>
                  <a:pt x="360" y="273"/>
                </a:cubicBezTo>
                <a:cubicBezTo>
                  <a:pt x="360" y="263"/>
                  <a:pt x="402" y="198"/>
                  <a:pt x="402" y="198"/>
                </a:cubicBezTo>
                <a:cubicBezTo>
                  <a:pt x="402" y="198"/>
                  <a:pt x="445" y="263"/>
                  <a:pt x="445" y="273"/>
                </a:cubicBezTo>
                <a:close/>
                <a:moveTo>
                  <a:pt x="504" y="203"/>
                </a:moveTo>
                <a:cubicBezTo>
                  <a:pt x="497" y="203"/>
                  <a:pt x="490" y="206"/>
                  <a:pt x="484" y="210"/>
                </a:cubicBezTo>
                <a:cubicBezTo>
                  <a:pt x="484" y="211"/>
                  <a:pt x="484" y="211"/>
                  <a:pt x="485" y="211"/>
                </a:cubicBezTo>
                <a:cubicBezTo>
                  <a:pt x="488" y="210"/>
                  <a:pt x="492" y="210"/>
                  <a:pt x="495" y="211"/>
                </a:cubicBezTo>
                <a:cubicBezTo>
                  <a:pt x="503" y="213"/>
                  <a:pt x="509" y="219"/>
                  <a:pt x="511" y="227"/>
                </a:cubicBezTo>
                <a:cubicBezTo>
                  <a:pt x="513" y="240"/>
                  <a:pt x="503" y="251"/>
                  <a:pt x="491" y="251"/>
                </a:cubicBezTo>
                <a:cubicBezTo>
                  <a:pt x="489" y="251"/>
                  <a:pt x="487" y="251"/>
                  <a:pt x="485" y="251"/>
                </a:cubicBezTo>
                <a:cubicBezTo>
                  <a:pt x="484" y="251"/>
                  <a:pt x="484" y="251"/>
                  <a:pt x="484" y="251"/>
                </a:cubicBezTo>
                <a:cubicBezTo>
                  <a:pt x="489" y="256"/>
                  <a:pt x="496" y="258"/>
                  <a:pt x="503" y="258"/>
                </a:cubicBezTo>
                <a:cubicBezTo>
                  <a:pt x="518" y="258"/>
                  <a:pt x="531" y="245"/>
                  <a:pt x="530" y="230"/>
                </a:cubicBezTo>
                <a:cubicBezTo>
                  <a:pt x="530" y="216"/>
                  <a:pt x="518" y="204"/>
                  <a:pt x="504" y="203"/>
                </a:cubicBezTo>
                <a:moveTo>
                  <a:pt x="446" y="356"/>
                </a:moveTo>
                <a:cubicBezTo>
                  <a:pt x="446" y="356"/>
                  <a:pt x="443" y="335"/>
                  <a:pt x="443" y="328"/>
                </a:cubicBezTo>
                <a:cubicBezTo>
                  <a:pt x="443" y="317"/>
                  <a:pt x="453" y="313"/>
                  <a:pt x="453" y="313"/>
                </a:cubicBezTo>
                <a:cubicBezTo>
                  <a:pt x="454" y="290"/>
                  <a:pt x="454" y="290"/>
                  <a:pt x="454" y="290"/>
                </a:cubicBezTo>
                <a:cubicBezTo>
                  <a:pt x="436" y="290"/>
                  <a:pt x="436" y="290"/>
                  <a:pt x="436" y="290"/>
                </a:cubicBezTo>
                <a:cubicBezTo>
                  <a:pt x="434" y="305"/>
                  <a:pt x="434" y="305"/>
                  <a:pt x="434" y="305"/>
                </a:cubicBezTo>
                <a:cubicBezTo>
                  <a:pt x="417" y="305"/>
                  <a:pt x="417" y="305"/>
                  <a:pt x="417" y="305"/>
                </a:cubicBezTo>
                <a:cubicBezTo>
                  <a:pt x="415" y="290"/>
                  <a:pt x="415" y="290"/>
                  <a:pt x="415" y="290"/>
                </a:cubicBezTo>
                <a:cubicBezTo>
                  <a:pt x="389" y="290"/>
                  <a:pt x="389" y="290"/>
                  <a:pt x="389" y="290"/>
                </a:cubicBezTo>
                <a:cubicBezTo>
                  <a:pt x="388" y="305"/>
                  <a:pt x="388" y="305"/>
                  <a:pt x="388" y="305"/>
                </a:cubicBezTo>
                <a:cubicBezTo>
                  <a:pt x="371" y="305"/>
                  <a:pt x="371" y="305"/>
                  <a:pt x="371" y="305"/>
                </a:cubicBezTo>
                <a:cubicBezTo>
                  <a:pt x="369" y="290"/>
                  <a:pt x="369" y="290"/>
                  <a:pt x="369" y="290"/>
                </a:cubicBezTo>
                <a:cubicBezTo>
                  <a:pt x="350" y="290"/>
                  <a:pt x="350" y="290"/>
                  <a:pt x="350" y="290"/>
                </a:cubicBezTo>
                <a:cubicBezTo>
                  <a:pt x="351" y="313"/>
                  <a:pt x="351" y="313"/>
                  <a:pt x="351" y="313"/>
                </a:cubicBezTo>
                <a:cubicBezTo>
                  <a:pt x="351" y="313"/>
                  <a:pt x="361" y="317"/>
                  <a:pt x="361" y="328"/>
                </a:cubicBezTo>
                <a:cubicBezTo>
                  <a:pt x="361" y="335"/>
                  <a:pt x="359" y="356"/>
                  <a:pt x="359" y="356"/>
                </a:cubicBezTo>
                <a:lnTo>
                  <a:pt x="446" y="356"/>
                </a:lnTo>
                <a:close/>
                <a:moveTo>
                  <a:pt x="290" y="334"/>
                </a:moveTo>
                <a:cubicBezTo>
                  <a:pt x="290" y="328"/>
                  <a:pt x="290" y="328"/>
                  <a:pt x="290" y="328"/>
                </a:cubicBezTo>
                <a:cubicBezTo>
                  <a:pt x="290" y="311"/>
                  <a:pt x="278" y="300"/>
                  <a:pt x="262" y="300"/>
                </a:cubicBezTo>
                <a:cubicBezTo>
                  <a:pt x="247" y="300"/>
                  <a:pt x="235" y="311"/>
                  <a:pt x="235" y="328"/>
                </a:cubicBezTo>
                <a:cubicBezTo>
                  <a:pt x="235" y="334"/>
                  <a:pt x="235" y="334"/>
                  <a:pt x="235" y="334"/>
                </a:cubicBezTo>
                <a:lnTo>
                  <a:pt x="290" y="334"/>
                </a:lnTo>
                <a:close/>
                <a:moveTo>
                  <a:pt x="460" y="370"/>
                </a:moveTo>
                <a:cubicBezTo>
                  <a:pt x="345" y="370"/>
                  <a:pt x="345" y="370"/>
                  <a:pt x="345" y="370"/>
                </a:cubicBezTo>
                <a:cubicBezTo>
                  <a:pt x="345" y="387"/>
                  <a:pt x="345" y="387"/>
                  <a:pt x="345" y="387"/>
                </a:cubicBezTo>
                <a:cubicBezTo>
                  <a:pt x="345" y="387"/>
                  <a:pt x="352" y="391"/>
                  <a:pt x="352" y="399"/>
                </a:cubicBezTo>
                <a:cubicBezTo>
                  <a:pt x="352" y="414"/>
                  <a:pt x="340" y="478"/>
                  <a:pt x="342" y="523"/>
                </a:cubicBezTo>
                <a:cubicBezTo>
                  <a:pt x="382" y="523"/>
                  <a:pt x="382" y="523"/>
                  <a:pt x="382" y="523"/>
                </a:cubicBezTo>
                <a:cubicBezTo>
                  <a:pt x="385" y="480"/>
                  <a:pt x="385" y="480"/>
                  <a:pt x="385" y="480"/>
                </a:cubicBezTo>
                <a:cubicBezTo>
                  <a:pt x="386" y="469"/>
                  <a:pt x="393" y="463"/>
                  <a:pt x="402" y="463"/>
                </a:cubicBezTo>
                <a:cubicBezTo>
                  <a:pt x="411" y="463"/>
                  <a:pt x="418" y="469"/>
                  <a:pt x="420" y="480"/>
                </a:cubicBezTo>
                <a:cubicBezTo>
                  <a:pt x="423" y="523"/>
                  <a:pt x="423" y="523"/>
                  <a:pt x="423" y="523"/>
                </a:cubicBezTo>
                <a:cubicBezTo>
                  <a:pt x="463" y="523"/>
                  <a:pt x="463" y="523"/>
                  <a:pt x="463" y="523"/>
                </a:cubicBezTo>
                <a:cubicBezTo>
                  <a:pt x="465" y="478"/>
                  <a:pt x="453" y="414"/>
                  <a:pt x="453" y="399"/>
                </a:cubicBezTo>
                <a:cubicBezTo>
                  <a:pt x="453" y="391"/>
                  <a:pt x="460" y="387"/>
                  <a:pt x="460" y="387"/>
                </a:cubicBezTo>
                <a:cubicBezTo>
                  <a:pt x="460" y="370"/>
                  <a:pt x="460" y="370"/>
                  <a:pt x="460" y="370"/>
                </a:cubicBezTo>
                <a:moveTo>
                  <a:pt x="416" y="176"/>
                </a:moveTo>
                <a:cubicBezTo>
                  <a:pt x="416" y="168"/>
                  <a:pt x="410" y="162"/>
                  <a:pt x="402" y="162"/>
                </a:cubicBezTo>
                <a:cubicBezTo>
                  <a:pt x="395" y="162"/>
                  <a:pt x="388" y="168"/>
                  <a:pt x="388" y="176"/>
                </a:cubicBezTo>
                <a:cubicBezTo>
                  <a:pt x="388" y="184"/>
                  <a:pt x="395" y="190"/>
                  <a:pt x="402" y="190"/>
                </a:cubicBezTo>
                <a:cubicBezTo>
                  <a:pt x="410" y="190"/>
                  <a:pt x="416" y="184"/>
                  <a:pt x="416" y="176"/>
                </a:cubicBezTo>
                <a:moveTo>
                  <a:pt x="290" y="401"/>
                </a:moveTo>
                <a:cubicBezTo>
                  <a:pt x="297" y="401"/>
                  <a:pt x="297" y="401"/>
                  <a:pt x="297" y="401"/>
                </a:cubicBezTo>
                <a:cubicBezTo>
                  <a:pt x="297" y="391"/>
                  <a:pt x="297" y="391"/>
                  <a:pt x="297" y="391"/>
                </a:cubicBezTo>
                <a:cubicBezTo>
                  <a:pt x="297" y="391"/>
                  <a:pt x="288" y="389"/>
                  <a:pt x="288" y="380"/>
                </a:cubicBezTo>
                <a:cubicBezTo>
                  <a:pt x="288" y="380"/>
                  <a:pt x="288" y="380"/>
                  <a:pt x="288" y="380"/>
                </a:cubicBezTo>
                <a:cubicBezTo>
                  <a:pt x="287" y="371"/>
                  <a:pt x="287" y="371"/>
                  <a:pt x="287" y="371"/>
                </a:cubicBezTo>
                <a:cubicBezTo>
                  <a:pt x="296" y="364"/>
                  <a:pt x="296" y="364"/>
                  <a:pt x="296" y="364"/>
                </a:cubicBezTo>
                <a:cubicBezTo>
                  <a:pt x="297" y="346"/>
                  <a:pt x="297" y="346"/>
                  <a:pt x="297" y="346"/>
                </a:cubicBezTo>
                <a:cubicBezTo>
                  <a:pt x="285" y="346"/>
                  <a:pt x="285" y="346"/>
                  <a:pt x="285" y="346"/>
                </a:cubicBezTo>
                <a:cubicBezTo>
                  <a:pt x="283" y="359"/>
                  <a:pt x="283" y="359"/>
                  <a:pt x="283" y="359"/>
                </a:cubicBezTo>
                <a:cubicBezTo>
                  <a:pt x="271" y="359"/>
                  <a:pt x="271" y="359"/>
                  <a:pt x="271" y="359"/>
                </a:cubicBezTo>
                <a:cubicBezTo>
                  <a:pt x="269" y="346"/>
                  <a:pt x="269" y="346"/>
                  <a:pt x="269" y="346"/>
                </a:cubicBezTo>
                <a:cubicBezTo>
                  <a:pt x="262" y="346"/>
                  <a:pt x="262" y="346"/>
                  <a:pt x="262" y="346"/>
                </a:cubicBezTo>
                <a:cubicBezTo>
                  <a:pt x="256" y="346"/>
                  <a:pt x="256" y="346"/>
                  <a:pt x="256" y="346"/>
                </a:cubicBezTo>
                <a:cubicBezTo>
                  <a:pt x="254" y="359"/>
                  <a:pt x="254" y="359"/>
                  <a:pt x="254" y="359"/>
                </a:cubicBezTo>
                <a:cubicBezTo>
                  <a:pt x="242" y="359"/>
                  <a:pt x="242" y="359"/>
                  <a:pt x="242" y="359"/>
                </a:cubicBezTo>
                <a:cubicBezTo>
                  <a:pt x="240" y="346"/>
                  <a:pt x="240" y="346"/>
                  <a:pt x="240" y="346"/>
                </a:cubicBezTo>
                <a:cubicBezTo>
                  <a:pt x="228" y="346"/>
                  <a:pt x="228" y="346"/>
                  <a:pt x="228" y="346"/>
                </a:cubicBezTo>
                <a:cubicBezTo>
                  <a:pt x="229" y="364"/>
                  <a:pt x="229" y="364"/>
                  <a:pt x="229" y="364"/>
                </a:cubicBezTo>
                <a:cubicBezTo>
                  <a:pt x="238" y="371"/>
                  <a:pt x="238" y="371"/>
                  <a:pt x="238" y="371"/>
                </a:cubicBezTo>
                <a:cubicBezTo>
                  <a:pt x="237" y="380"/>
                  <a:pt x="237" y="380"/>
                  <a:pt x="237" y="380"/>
                </a:cubicBezTo>
                <a:cubicBezTo>
                  <a:pt x="237" y="380"/>
                  <a:pt x="237" y="380"/>
                  <a:pt x="237" y="380"/>
                </a:cubicBezTo>
                <a:cubicBezTo>
                  <a:pt x="237" y="389"/>
                  <a:pt x="228" y="391"/>
                  <a:pt x="228" y="391"/>
                </a:cubicBezTo>
                <a:cubicBezTo>
                  <a:pt x="228" y="401"/>
                  <a:pt x="228" y="401"/>
                  <a:pt x="228" y="401"/>
                </a:cubicBezTo>
                <a:cubicBezTo>
                  <a:pt x="235" y="401"/>
                  <a:pt x="235" y="401"/>
                  <a:pt x="235" y="401"/>
                </a:cubicBezTo>
                <a:cubicBezTo>
                  <a:pt x="235" y="436"/>
                  <a:pt x="218" y="486"/>
                  <a:pt x="218" y="523"/>
                </a:cubicBezTo>
                <a:cubicBezTo>
                  <a:pt x="262" y="523"/>
                  <a:pt x="262" y="523"/>
                  <a:pt x="262" y="523"/>
                </a:cubicBezTo>
                <a:cubicBezTo>
                  <a:pt x="307" y="523"/>
                  <a:pt x="307" y="523"/>
                  <a:pt x="307" y="523"/>
                </a:cubicBezTo>
                <a:cubicBezTo>
                  <a:pt x="307" y="486"/>
                  <a:pt x="290" y="436"/>
                  <a:pt x="290" y="401"/>
                </a:cubicBezTo>
                <a:close/>
                <a:moveTo>
                  <a:pt x="570" y="334"/>
                </a:moveTo>
                <a:cubicBezTo>
                  <a:pt x="570" y="328"/>
                  <a:pt x="570" y="328"/>
                  <a:pt x="570" y="328"/>
                </a:cubicBezTo>
                <a:cubicBezTo>
                  <a:pt x="570" y="311"/>
                  <a:pt x="557" y="300"/>
                  <a:pt x="542" y="300"/>
                </a:cubicBezTo>
                <a:cubicBezTo>
                  <a:pt x="527" y="300"/>
                  <a:pt x="514" y="311"/>
                  <a:pt x="514" y="328"/>
                </a:cubicBezTo>
                <a:cubicBezTo>
                  <a:pt x="514" y="334"/>
                  <a:pt x="514" y="334"/>
                  <a:pt x="514" y="334"/>
                </a:cubicBezTo>
                <a:lnTo>
                  <a:pt x="570" y="334"/>
                </a:lnTo>
                <a:close/>
                <a:moveTo>
                  <a:pt x="569" y="401"/>
                </a:moveTo>
                <a:cubicBezTo>
                  <a:pt x="576" y="401"/>
                  <a:pt x="576" y="401"/>
                  <a:pt x="576" y="401"/>
                </a:cubicBezTo>
                <a:cubicBezTo>
                  <a:pt x="576" y="391"/>
                  <a:pt x="576" y="391"/>
                  <a:pt x="576" y="391"/>
                </a:cubicBezTo>
                <a:cubicBezTo>
                  <a:pt x="576" y="391"/>
                  <a:pt x="567" y="389"/>
                  <a:pt x="567" y="380"/>
                </a:cubicBezTo>
                <a:cubicBezTo>
                  <a:pt x="567" y="380"/>
                  <a:pt x="567" y="380"/>
                  <a:pt x="567" y="380"/>
                </a:cubicBezTo>
                <a:cubicBezTo>
                  <a:pt x="567" y="371"/>
                  <a:pt x="567" y="371"/>
                  <a:pt x="567" y="371"/>
                </a:cubicBezTo>
                <a:cubicBezTo>
                  <a:pt x="575" y="364"/>
                  <a:pt x="575" y="364"/>
                  <a:pt x="575" y="364"/>
                </a:cubicBezTo>
                <a:cubicBezTo>
                  <a:pt x="577" y="346"/>
                  <a:pt x="577" y="346"/>
                  <a:pt x="577" y="346"/>
                </a:cubicBezTo>
                <a:cubicBezTo>
                  <a:pt x="565" y="346"/>
                  <a:pt x="565" y="346"/>
                  <a:pt x="565" y="346"/>
                </a:cubicBezTo>
                <a:cubicBezTo>
                  <a:pt x="563" y="359"/>
                  <a:pt x="563" y="359"/>
                  <a:pt x="563" y="359"/>
                </a:cubicBezTo>
                <a:cubicBezTo>
                  <a:pt x="551" y="359"/>
                  <a:pt x="551" y="359"/>
                  <a:pt x="551" y="359"/>
                </a:cubicBezTo>
                <a:cubicBezTo>
                  <a:pt x="549" y="346"/>
                  <a:pt x="549" y="346"/>
                  <a:pt x="549" y="346"/>
                </a:cubicBezTo>
                <a:cubicBezTo>
                  <a:pt x="542" y="346"/>
                  <a:pt x="542" y="346"/>
                  <a:pt x="542" y="346"/>
                </a:cubicBezTo>
                <a:cubicBezTo>
                  <a:pt x="535" y="346"/>
                  <a:pt x="535" y="346"/>
                  <a:pt x="535" y="346"/>
                </a:cubicBezTo>
                <a:cubicBezTo>
                  <a:pt x="533" y="359"/>
                  <a:pt x="533" y="359"/>
                  <a:pt x="533" y="359"/>
                </a:cubicBezTo>
                <a:cubicBezTo>
                  <a:pt x="521" y="359"/>
                  <a:pt x="521" y="359"/>
                  <a:pt x="521" y="359"/>
                </a:cubicBezTo>
                <a:cubicBezTo>
                  <a:pt x="520" y="346"/>
                  <a:pt x="520" y="346"/>
                  <a:pt x="520" y="346"/>
                </a:cubicBezTo>
                <a:cubicBezTo>
                  <a:pt x="507" y="346"/>
                  <a:pt x="507" y="346"/>
                  <a:pt x="507" y="346"/>
                </a:cubicBezTo>
                <a:cubicBezTo>
                  <a:pt x="509" y="364"/>
                  <a:pt x="509" y="364"/>
                  <a:pt x="509" y="364"/>
                </a:cubicBezTo>
                <a:cubicBezTo>
                  <a:pt x="517" y="371"/>
                  <a:pt x="517" y="371"/>
                  <a:pt x="517" y="371"/>
                </a:cubicBezTo>
                <a:cubicBezTo>
                  <a:pt x="517" y="380"/>
                  <a:pt x="517" y="380"/>
                  <a:pt x="517" y="380"/>
                </a:cubicBezTo>
                <a:cubicBezTo>
                  <a:pt x="517" y="380"/>
                  <a:pt x="517" y="380"/>
                  <a:pt x="517" y="380"/>
                </a:cubicBezTo>
                <a:cubicBezTo>
                  <a:pt x="517" y="389"/>
                  <a:pt x="508" y="391"/>
                  <a:pt x="508" y="391"/>
                </a:cubicBezTo>
                <a:cubicBezTo>
                  <a:pt x="508" y="401"/>
                  <a:pt x="508" y="401"/>
                  <a:pt x="508" y="401"/>
                </a:cubicBezTo>
                <a:cubicBezTo>
                  <a:pt x="515" y="401"/>
                  <a:pt x="515" y="401"/>
                  <a:pt x="515" y="401"/>
                </a:cubicBezTo>
                <a:cubicBezTo>
                  <a:pt x="515" y="436"/>
                  <a:pt x="497" y="486"/>
                  <a:pt x="497" y="523"/>
                </a:cubicBezTo>
                <a:cubicBezTo>
                  <a:pt x="542" y="523"/>
                  <a:pt x="542" y="523"/>
                  <a:pt x="542" y="523"/>
                </a:cubicBezTo>
                <a:cubicBezTo>
                  <a:pt x="587" y="523"/>
                  <a:pt x="587" y="523"/>
                  <a:pt x="587" y="523"/>
                </a:cubicBezTo>
                <a:cubicBezTo>
                  <a:pt x="587" y="486"/>
                  <a:pt x="570" y="436"/>
                  <a:pt x="569" y="401"/>
                </a:cubicBezTo>
                <a:close/>
                <a:moveTo>
                  <a:pt x="292" y="219"/>
                </a:moveTo>
                <a:cubicBezTo>
                  <a:pt x="270" y="214"/>
                  <a:pt x="270" y="214"/>
                  <a:pt x="270" y="214"/>
                </a:cubicBezTo>
                <a:cubicBezTo>
                  <a:pt x="285" y="231"/>
                  <a:pt x="285" y="231"/>
                  <a:pt x="285" y="231"/>
                </a:cubicBezTo>
                <a:cubicBezTo>
                  <a:pt x="270" y="247"/>
                  <a:pt x="270" y="247"/>
                  <a:pt x="270" y="247"/>
                </a:cubicBezTo>
                <a:cubicBezTo>
                  <a:pt x="292" y="242"/>
                  <a:pt x="292" y="242"/>
                  <a:pt x="292" y="242"/>
                </a:cubicBezTo>
                <a:cubicBezTo>
                  <a:pt x="299" y="264"/>
                  <a:pt x="299" y="264"/>
                  <a:pt x="299" y="264"/>
                </a:cubicBezTo>
                <a:cubicBezTo>
                  <a:pt x="305" y="242"/>
                  <a:pt x="305" y="242"/>
                  <a:pt x="305" y="242"/>
                </a:cubicBezTo>
                <a:cubicBezTo>
                  <a:pt x="327" y="247"/>
                  <a:pt x="327" y="247"/>
                  <a:pt x="327" y="247"/>
                </a:cubicBezTo>
                <a:cubicBezTo>
                  <a:pt x="312" y="231"/>
                  <a:pt x="312" y="231"/>
                  <a:pt x="312" y="231"/>
                </a:cubicBezTo>
                <a:cubicBezTo>
                  <a:pt x="327" y="214"/>
                  <a:pt x="327" y="214"/>
                  <a:pt x="327" y="214"/>
                </a:cubicBezTo>
                <a:cubicBezTo>
                  <a:pt x="305" y="219"/>
                  <a:pt x="305" y="219"/>
                  <a:pt x="305" y="219"/>
                </a:cubicBezTo>
                <a:cubicBezTo>
                  <a:pt x="299" y="198"/>
                  <a:pt x="299" y="198"/>
                  <a:pt x="299" y="198"/>
                </a:cubicBezTo>
                <a:lnTo>
                  <a:pt x="292" y="219"/>
                </a:lnTo>
                <a:close/>
                <a:moveTo>
                  <a:pt x="594" y="540"/>
                </a:moveTo>
                <a:cubicBezTo>
                  <a:pt x="566" y="540"/>
                  <a:pt x="552" y="551"/>
                  <a:pt x="539" y="558"/>
                </a:cubicBezTo>
                <a:cubicBezTo>
                  <a:pt x="528" y="564"/>
                  <a:pt x="518" y="570"/>
                  <a:pt x="498" y="570"/>
                </a:cubicBezTo>
                <a:cubicBezTo>
                  <a:pt x="477" y="570"/>
                  <a:pt x="468" y="564"/>
                  <a:pt x="456" y="558"/>
                </a:cubicBezTo>
                <a:cubicBezTo>
                  <a:pt x="444" y="551"/>
                  <a:pt x="429" y="543"/>
                  <a:pt x="402" y="543"/>
                </a:cubicBezTo>
                <a:cubicBezTo>
                  <a:pt x="375" y="543"/>
                  <a:pt x="361" y="551"/>
                  <a:pt x="348" y="558"/>
                </a:cubicBezTo>
                <a:cubicBezTo>
                  <a:pt x="337" y="564"/>
                  <a:pt x="327" y="570"/>
                  <a:pt x="307" y="570"/>
                </a:cubicBezTo>
                <a:cubicBezTo>
                  <a:pt x="286" y="570"/>
                  <a:pt x="277" y="564"/>
                  <a:pt x="265" y="558"/>
                </a:cubicBezTo>
                <a:cubicBezTo>
                  <a:pt x="253" y="551"/>
                  <a:pt x="238" y="540"/>
                  <a:pt x="211" y="540"/>
                </a:cubicBezTo>
                <a:cubicBezTo>
                  <a:pt x="193" y="540"/>
                  <a:pt x="173" y="546"/>
                  <a:pt x="173" y="546"/>
                </a:cubicBezTo>
                <a:cubicBezTo>
                  <a:pt x="188" y="571"/>
                  <a:pt x="188" y="571"/>
                  <a:pt x="188" y="571"/>
                </a:cubicBezTo>
                <a:cubicBezTo>
                  <a:pt x="188" y="571"/>
                  <a:pt x="200" y="569"/>
                  <a:pt x="211" y="569"/>
                </a:cubicBezTo>
                <a:cubicBezTo>
                  <a:pt x="231" y="569"/>
                  <a:pt x="242" y="575"/>
                  <a:pt x="254" y="582"/>
                </a:cubicBezTo>
                <a:cubicBezTo>
                  <a:pt x="266" y="589"/>
                  <a:pt x="277" y="598"/>
                  <a:pt x="304" y="598"/>
                </a:cubicBezTo>
                <a:cubicBezTo>
                  <a:pt x="332" y="598"/>
                  <a:pt x="347" y="589"/>
                  <a:pt x="359" y="582"/>
                </a:cubicBezTo>
                <a:cubicBezTo>
                  <a:pt x="371" y="576"/>
                  <a:pt x="382" y="571"/>
                  <a:pt x="402" y="571"/>
                </a:cubicBezTo>
                <a:cubicBezTo>
                  <a:pt x="423" y="571"/>
                  <a:pt x="434" y="576"/>
                  <a:pt x="445" y="582"/>
                </a:cubicBezTo>
                <a:cubicBezTo>
                  <a:pt x="458" y="589"/>
                  <a:pt x="473" y="598"/>
                  <a:pt x="500" y="598"/>
                </a:cubicBezTo>
                <a:cubicBezTo>
                  <a:pt x="528" y="598"/>
                  <a:pt x="538" y="589"/>
                  <a:pt x="551" y="582"/>
                </a:cubicBezTo>
                <a:cubicBezTo>
                  <a:pt x="562" y="575"/>
                  <a:pt x="573" y="569"/>
                  <a:pt x="594" y="569"/>
                </a:cubicBezTo>
                <a:cubicBezTo>
                  <a:pt x="604" y="569"/>
                  <a:pt x="617" y="571"/>
                  <a:pt x="617" y="571"/>
                </a:cubicBezTo>
                <a:cubicBezTo>
                  <a:pt x="632" y="546"/>
                  <a:pt x="632" y="546"/>
                  <a:pt x="632" y="546"/>
                </a:cubicBezTo>
                <a:cubicBezTo>
                  <a:pt x="632" y="546"/>
                  <a:pt x="611" y="540"/>
                  <a:pt x="594" y="540"/>
                </a:cubicBezTo>
                <a:close/>
                <a:moveTo>
                  <a:pt x="539" y="616"/>
                </a:moveTo>
                <a:cubicBezTo>
                  <a:pt x="528" y="622"/>
                  <a:pt x="517" y="626"/>
                  <a:pt x="497" y="626"/>
                </a:cubicBezTo>
                <a:cubicBezTo>
                  <a:pt x="477" y="626"/>
                  <a:pt x="466" y="622"/>
                  <a:pt x="455" y="616"/>
                </a:cubicBezTo>
                <a:cubicBezTo>
                  <a:pt x="443" y="609"/>
                  <a:pt x="428" y="600"/>
                  <a:pt x="402" y="600"/>
                </a:cubicBezTo>
                <a:cubicBezTo>
                  <a:pt x="376" y="600"/>
                  <a:pt x="362" y="609"/>
                  <a:pt x="350" y="616"/>
                </a:cubicBezTo>
                <a:cubicBezTo>
                  <a:pt x="339" y="622"/>
                  <a:pt x="328" y="626"/>
                  <a:pt x="308" y="626"/>
                </a:cubicBezTo>
                <a:cubicBezTo>
                  <a:pt x="288" y="626"/>
                  <a:pt x="277" y="622"/>
                  <a:pt x="266" y="616"/>
                </a:cubicBezTo>
                <a:cubicBezTo>
                  <a:pt x="254" y="609"/>
                  <a:pt x="237" y="598"/>
                  <a:pt x="210" y="601"/>
                </a:cubicBezTo>
                <a:cubicBezTo>
                  <a:pt x="251" y="655"/>
                  <a:pt x="309" y="654"/>
                  <a:pt x="309" y="654"/>
                </a:cubicBezTo>
                <a:cubicBezTo>
                  <a:pt x="334" y="654"/>
                  <a:pt x="348" y="649"/>
                  <a:pt x="361" y="642"/>
                </a:cubicBezTo>
                <a:cubicBezTo>
                  <a:pt x="372" y="636"/>
                  <a:pt x="383" y="629"/>
                  <a:pt x="402" y="629"/>
                </a:cubicBezTo>
                <a:cubicBezTo>
                  <a:pt x="422" y="629"/>
                  <a:pt x="433" y="636"/>
                  <a:pt x="444" y="642"/>
                </a:cubicBezTo>
                <a:cubicBezTo>
                  <a:pt x="456" y="649"/>
                  <a:pt x="471" y="654"/>
                  <a:pt x="496" y="654"/>
                </a:cubicBezTo>
                <a:cubicBezTo>
                  <a:pt x="496" y="654"/>
                  <a:pt x="553" y="655"/>
                  <a:pt x="595" y="601"/>
                </a:cubicBezTo>
                <a:cubicBezTo>
                  <a:pt x="567" y="598"/>
                  <a:pt x="551" y="609"/>
                  <a:pt x="539" y="616"/>
                </a:cubicBezTo>
                <a:close/>
                <a:moveTo>
                  <a:pt x="402" y="659"/>
                </a:moveTo>
                <a:cubicBezTo>
                  <a:pt x="376" y="659"/>
                  <a:pt x="365" y="679"/>
                  <a:pt x="330" y="679"/>
                </a:cubicBezTo>
                <a:cubicBezTo>
                  <a:pt x="343" y="683"/>
                  <a:pt x="372" y="690"/>
                  <a:pt x="402" y="690"/>
                </a:cubicBezTo>
                <a:cubicBezTo>
                  <a:pt x="432" y="690"/>
                  <a:pt x="462" y="683"/>
                  <a:pt x="475" y="679"/>
                </a:cubicBezTo>
                <a:cubicBezTo>
                  <a:pt x="440" y="679"/>
                  <a:pt x="429" y="659"/>
                  <a:pt x="402" y="659"/>
                </a:cubicBezTo>
                <a:close/>
                <a:moveTo>
                  <a:pt x="654" y="789"/>
                </a:moveTo>
                <a:cubicBezTo>
                  <a:pt x="668" y="779"/>
                  <a:pt x="668" y="779"/>
                  <a:pt x="668" y="779"/>
                </a:cubicBezTo>
                <a:cubicBezTo>
                  <a:pt x="602" y="736"/>
                  <a:pt x="602" y="736"/>
                  <a:pt x="602" y="736"/>
                </a:cubicBezTo>
                <a:cubicBezTo>
                  <a:pt x="587" y="746"/>
                  <a:pt x="587" y="746"/>
                  <a:pt x="587" y="746"/>
                </a:cubicBezTo>
                <a:cubicBezTo>
                  <a:pt x="597" y="824"/>
                  <a:pt x="597" y="824"/>
                  <a:pt x="597" y="824"/>
                </a:cubicBezTo>
                <a:cubicBezTo>
                  <a:pt x="612" y="815"/>
                  <a:pt x="612" y="815"/>
                  <a:pt x="612" y="815"/>
                </a:cubicBezTo>
                <a:cubicBezTo>
                  <a:pt x="610" y="799"/>
                  <a:pt x="610" y="799"/>
                  <a:pt x="610" y="799"/>
                </a:cubicBezTo>
                <a:cubicBezTo>
                  <a:pt x="640" y="780"/>
                  <a:pt x="640" y="780"/>
                  <a:pt x="640" y="780"/>
                </a:cubicBezTo>
                <a:lnTo>
                  <a:pt x="654" y="789"/>
                </a:lnTo>
                <a:close/>
                <a:moveTo>
                  <a:pt x="608" y="784"/>
                </a:moveTo>
                <a:cubicBezTo>
                  <a:pt x="603" y="755"/>
                  <a:pt x="603" y="755"/>
                  <a:pt x="603" y="755"/>
                </a:cubicBezTo>
                <a:cubicBezTo>
                  <a:pt x="627" y="772"/>
                  <a:pt x="627" y="772"/>
                  <a:pt x="627" y="772"/>
                </a:cubicBezTo>
                <a:lnTo>
                  <a:pt x="608" y="784"/>
                </a:lnTo>
                <a:close/>
                <a:moveTo>
                  <a:pt x="269" y="772"/>
                </a:moveTo>
                <a:cubicBezTo>
                  <a:pt x="321" y="788"/>
                  <a:pt x="321" y="788"/>
                  <a:pt x="321" y="788"/>
                </a:cubicBezTo>
                <a:cubicBezTo>
                  <a:pt x="317" y="802"/>
                  <a:pt x="317" y="802"/>
                  <a:pt x="317" y="802"/>
                </a:cubicBezTo>
                <a:cubicBezTo>
                  <a:pt x="281" y="790"/>
                  <a:pt x="281" y="790"/>
                  <a:pt x="281" y="790"/>
                </a:cubicBezTo>
                <a:cubicBezTo>
                  <a:pt x="277" y="804"/>
                  <a:pt x="277" y="804"/>
                  <a:pt x="277" y="804"/>
                </a:cubicBezTo>
                <a:cubicBezTo>
                  <a:pt x="307" y="813"/>
                  <a:pt x="307" y="813"/>
                  <a:pt x="307" y="813"/>
                </a:cubicBezTo>
                <a:cubicBezTo>
                  <a:pt x="302" y="827"/>
                  <a:pt x="302" y="827"/>
                  <a:pt x="302" y="827"/>
                </a:cubicBezTo>
                <a:cubicBezTo>
                  <a:pt x="273" y="817"/>
                  <a:pt x="273" y="817"/>
                  <a:pt x="273" y="817"/>
                </a:cubicBezTo>
                <a:cubicBezTo>
                  <a:pt x="268" y="832"/>
                  <a:pt x="268" y="832"/>
                  <a:pt x="268" y="832"/>
                </a:cubicBezTo>
                <a:cubicBezTo>
                  <a:pt x="304" y="843"/>
                  <a:pt x="304" y="843"/>
                  <a:pt x="304" y="843"/>
                </a:cubicBezTo>
                <a:cubicBezTo>
                  <a:pt x="300" y="857"/>
                  <a:pt x="300" y="857"/>
                  <a:pt x="300" y="857"/>
                </a:cubicBezTo>
                <a:cubicBezTo>
                  <a:pt x="248" y="840"/>
                  <a:pt x="248" y="840"/>
                  <a:pt x="248" y="840"/>
                </a:cubicBezTo>
                <a:lnTo>
                  <a:pt x="269" y="772"/>
                </a:lnTo>
                <a:close/>
                <a:moveTo>
                  <a:pt x="272" y="97"/>
                </a:moveTo>
                <a:cubicBezTo>
                  <a:pt x="223" y="120"/>
                  <a:pt x="223" y="120"/>
                  <a:pt x="223" y="120"/>
                </a:cubicBezTo>
                <a:cubicBezTo>
                  <a:pt x="216" y="107"/>
                  <a:pt x="216" y="107"/>
                  <a:pt x="216" y="107"/>
                </a:cubicBezTo>
                <a:cubicBezTo>
                  <a:pt x="250" y="91"/>
                  <a:pt x="250" y="91"/>
                  <a:pt x="250" y="91"/>
                </a:cubicBezTo>
                <a:cubicBezTo>
                  <a:pt x="244" y="78"/>
                  <a:pt x="244" y="78"/>
                  <a:pt x="244" y="78"/>
                </a:cubicBezTo>
                <a:cubicBezTo>
                  <a:pt x="216" y="92"/>
                  <a:pt x="216" y="92"/>
                  <a:pt x="216" y="92"/>
                </a:cubicBezTo>
                <a:cubicBezTo>
                  <a:pt x="210" y="79"/>
                  <a:pt x="210" y="79"/>
                  <a:pt x="210" y="79"/>
                </a:cubicBezTo>
                <a:cubicBezTo>
                  <a:pt x="238" y="65"/>
                  <a:pt x="238" y="65"/>
                  <a:pt x="238" y="65"/>
                </a:cubicBezTo>
                <a:cubicBezTo>
                  <a:pt x="232" y="52"/>
                  <a:pt x="232" y="52"/>
                  <a:pt x="232" y="52"/>
                </a:cubicBezTo>
                <a:cubicBezTo>
                  <a:pt x="198" y="68"/>
                  <a:pt x="198" y="68"/>
                  <a:pt x="198" y="68"/>
                </a:cubicBezTo>
                <a:cubicBezTo>
                  <a:pt x="192" y="55"/>
                  <a:pt x="192" y="55"/>
                  <a:pt x="192" y="55"/>
                </a:cubicBezTo>
                <a:cubicBezTo>
                  <a:pt x="241" y="31"/>
                  <a:pt x="241" y="31"/>
                  <a:pt x="241" y="31"/>
                </a:cubicBezTo>
                <a:lnTo>
                  <a:pt x="272" y="97"/>
                </a:lnTo>
                <a:close/>
                <a:moveTo>
                  <a:pt x="762" y="385"/>
                </a:moveTo>
                <a:cubicBezTo>
                  <a:pt x="758" y="368"/>
                  <a:pt x="758" y="368"/>
                  <a:pt x="758" y="368"/>
                </a:cubicBezTo>
                <a:cubicBezTo>
                  <a:pt x="786" y="362"/>
                  <a:pt x="786" y="362"/>
                  <a:pt x="786" y="362"/>
                </a:cubicBezTo>
                <a:cubicBezTo>
                  <a:pt x="778" y="353"/>
                  <a:pt x="764" y="345"/>
                  <a:pt x="753" y="342"/>
                </a:cubicBezTo>
                <a:cubicBezTo>
                  <a:pt x="749" y="324"/>
                  <a:pt x="749" y="324"/>
                  <a:pt x="749" y="324"/>
                </a:cubicBezTo>
                <a:cubicBezTo>
                  <a:pt x="763" y="326"/>
                  <a:pt x="779" y="337"/>
                  <a:pt x="788" y="346"/>
                </a:cubicBezTo>
                <a:cubicBezTo>
                  <a:pt x="818" y="306"/>
                  <a:pt x="818" y="306"/>
                  <a:pt x="818" y="306"/>
                </a:cubicBezTo>
                <a:cubicBezTo>
                  <a:pt x="823" y="327"/>
                  <a:pt x="823" y="327"/>
                  <a:pt x="823" y="327"/>
                </a:cubicBezTo>
                <a:cubicBezTo>
                  <a:pt x="798" y="360"/>
                  <a:pt x="798" y="360"/>
                  <a:pt x="798" y="360"/>
                </a:cubicBezTo>
                <a:cubicBezTo>
                  <a:pt x="829" y="353"/>
                  <a:pt x="829" y="353"/>
                  <a:pt x="829" y="353"/>
                </a:cubicBezTo>
                <a:cubicBezTo>
                  <a:pt x="832" y="370"/>
                  <a:pt x="832" y="370"/>
                  <a:pt x="832" y="370"/>
                </a:cubicBezTo>
                <a:lnTo>
                  <a:pt x="762" y="385"/>
                </a:lnTo>
                <a:close/>
                <a:moveTo>
                  <a:pt x="810" y="547"/>
                </a:moveTo>
                <a:cubicBezTo>
                  <a:pt x="802" y="533"/>
                  <a:pt x="802" y="533"/>
                  <a:pt x="802" y="533"/>
                </a:cubicBezTo>
                <a:cubicBezTo>
                  <a:pt x="810" y="528"/>
                  <a:pt x="815" y="523"/>
                  <a:pt x="816" y="515"/>
                </a:cubicBezTo>
                <a:cubicBezTo>
                  <a:pt x="818" y="508"/>
                  <a:pt x="816" y="503"/>
                  <a:pt x="811" y="502"/>
                </a:cubicBezTo>
                <a:cubicBezTo>
                  <a:pt x="805" y="501"/>
                  <a:pt x="801" y="508"/>
                  <a:pt x="798" y="515"/>
                </a:cubicBezTo>
                <a:cubicBezTo>
                  <a:pt x="793" y="527"/>
                  <a:pt x="785" y="539"/>
                  <a:pt x="770" y="536"/>
                </a:cubicBezTo>
                <a:cubicBezTo>
                  <a:pt x="757" y="533"/>
                  <a:pt x="751" y="521"/>
                  <a:pt x="754" y="504"/>
                </a:cubicBezTo>
                <a:cubicBezTo>
                  <a:pt x="756" y="493"/>
                  <a:pt x="761" y="485"/>
                  <a:pt x="771" y="479"/>
                </a:cubicBezTo>
                <a:cubicBezTo>
                  <a:pt x="778" y="493"/>
                  <a:pt x="778" y="493"/>
                  <a:pt x="778" y="493"/>
                </a:cubicBezTo>
                <a:cubicBezTo>
                  <a:pt x="773" y="496"/>
                  <a:pt x="769" y="501"/>
                  <a:pt x="768" y="507"/>
                </a:cubicBezTo>
                <a:cubicBezTo>
                  <a:pt x="767" y="514"/>
                  <a:pt x="768" y="519"/>
                  <a:pt x="772" y="519"/>
                </a:cubicBezTo>
                <a:cubicBezTo>
                  <a:pt x="777" y="520"/>
                  <a:pt x="781" y="515"/>
                  <a:pt x="784" y="508"/>
                </a:cubicBezTo>
                <a:cubicBezTo>
                  <a:pt x="789" y="494"/>
                  <a:pt x="796" y="482"/>
                  <a:pt x="813" y="485"/>
                </a:cubicBezTo>
                <a:cubicBezTo>
                  <a:pt x="829" y="489"/>
                  <a:pt x="833" y="503"/>
                  <a:pt x="830" y="519"/>
                </a:cubicBezTo>
                <a:cubicBezTo>
                  <a:pt x="828" y="532"/>
                  <a:pt x="821" y="541"/>
                  <a:pt x="810" y="547"/>
                </a:cubicBezTo>
                <a:close/>
                <a:moveTo>
                  <a:pt x="185" y="725"/>
                </a:moveTo>
                <a:cubicBezTo>
                  <a:pt x="208" y="741"/>
                  <a:pt x="208" y="741"/>
                  <a:pt x="208" y="741"/>
                </a:cubicBezTo>
                <a:cubicBezTo>
                  <a:pt x="226" y="753"/>
                  <a:pt x="227" y="763"/>
                  <a:pt x="221" y="772"/>
                </a:cubicBezTo>
                <a:cubicBezTo>
                  <a:pt x="217" y="777"/>
                  <a:pt x="212" y="780"/>
                  <a:pt x="205" y="779"/>
                </a:cubicBezTo>
                <a:cubicBezTo>
                  <a:pt x="211" y="787"/>
                  <a:pt x="212" y="794"/>
                  <a:pt x="207" y="802"/>
                </a:cubicBezTo>
                <a:cubicBezTo>
                  <a:pt x="200" y="811"/>
                  <a:pt x="189" y="815"/>
                  <a:pt x="172" y="803"/>
                </a:cubicBezTo>
                <a:cubicBezTo>
                  <a:pt x="144" y="785"/>
                  <a:pt x="144" y="785"/>
                  <a:pt x="144" y="785"/>
                </a:cubicBezTo>
                <a:lnTo>
                  <a:pt x="185" y="725"/>
                </a:lnTo>
                <a:close/>
                <a:moveTo>
                  <a:pt x="179" y="792"/>
                </a:moveTo>
                <a:cubicBezTo>
                  <a:pt x="185" y="797"/>
                  <a:pt x="190" y="796"/>
                  <a:pt x="193" y="791"/>
                </a:cubicBezTo>
                <a:cubicBezTo>
                  <a:pt x="196" y="787"/>
                  <a:pt x="195" y="783"/>
                  <a:pt x="188" y="778"/>
                </a:cubicBezTo>
                <a:cubicBezTo>
                  <a:pt x="176" y="769"/>
                  <a:pt x="176" y="769"/>
                  <a:pt x="176" y="769"/>
                </a:cubicBezTo>
                <a:cubicBezTo>
                  <a:pt x="166" y="784"/>
                  <a:pt x="166" y="784"/>
                  <a:pt x="166" y="784"/>
                </a:cubicBezTo>
                <a:lnTo>
                  <a:pt x="179" y="792"/>
                </a:lnTo>
                <a:close/>
                <a:moveTo>
                  <a:pt x="192" y="765"/>
                </a:moveTo>
                <a:cubicBezTo>
                  <a:pt x="197" y="769"/>
                  <a:pt x="202" y="769"/>
                  <a:pt x="206" y="764"/>
                </a:cubicBezTo>
                <a:cubicBezTo>
                  <a:pt x="208" y="760"/>
                  <a:pt x="207" y="756"/>
                  <a:pt x="201" y="752"/>
                </a:cubicBezTo>
                <a:cubicBezTo>
                  <a:pt x="192" y="746"/>
                  <a:pt x="192" y="746"/>
                  <a:pt x="192" y="746"/>
                </a:cubicBezTo>
                <a:cubicBezTo>
                  <a:pt x="183" y="759"/>
                  <a:pt x="183" y="759"/>
                  <a:pt x="183" y="759"/>
                </a:cubicBezTo>
                <a:lnTo>
                  <a:pt x="192" y="765"/>
                </a:lnTo>
                <a:close/>
                <a:moveTo>
                  <a:pt x="65" y="567"/>
                </a:moveTo>
                <a:cubicBezTo>
                  <a:pt x="73" y="582"/>
                  <a:pt x="73" y="582"/>
                  <a:pt x="73" y="582"/>
                </a:cubicBezTo>
                <a:cubicBezTo>
                  <a:pt x="48" y="594"/>
                  <a:pt x="48" y="594"/>
                  <a:pt x="48" y="594"/>
                </a:cubicBezTo>
                <a:cubicBezTo>
                  <a:pt x="58" y="601"/>
                  <a:pt x="73" y="607"/>
                  <a:pt x="84" y="606"/>
                </a:cubicBezTo>
                <a:cubicBezTo>
                  <a:pt x="92" y="623"/>
                  <a:pt x="92" y="623"/>
                  <a:pt x="92" y="623"/>
                </a:cubicBezTo>
                <a:cubicBezTo>
                  <a:pt x="78" y="624"/>
                  <a:pt x="60" y="617"/>
                  <a:pt x="49" y="611"/>
                </a:cubicBezTo>
                <a:cubicBezTo>
                  <a:pt x="29" y="657"/>
                  <a:pt x="29" y="657"/>
                  <a:pt x="29" y="657"/>
                </a:cubicBezTo>
                <a:cubicBezTo>
                  <a:pt x="20" y="638"/>
                  <a:pt x="20" y="638"/>
                  <a:pt x="20" y="638"/>
                </a:cubicBezTo>
                <a:cubicBezTo>
                  <a:pt x="37" y="600"/>
                  <a:pt x="37" y="600"/>
                  <a:pt x="37" y="600"/>
                </a:cubicBezTo>
                <a:cubicBezTo>
                  <a:pt x="8" y="614"/>
                  <a:pt x="8" y="614"/>
                  <a:pt x="8" y="614"/>
                </a:cubicBezTo>
                <a:cubicBezTo>
                  <a:pt x="0" y="598"/>
                  <a:pt x="0" y="598"/>
                  <a:pt x="0" y="598"/>
                </a:cubicBezTo>
                <a:lnTo>
                  <a:pt x="65" y="567"/>
                </a:lnTo>
                <a:close/>
                <a:moveTo>
                  <a:pt x="709" y="628"/>
                </a:moveTo>
                <a:cubicBezTo>
                  <a:pt x="716" y="614"/>
                  <a:pt x="716" y="614"/>
                  <a:pt x="716" y="614"/>
                </a:cubicBezTo>
                <a:cubicBezTo>
                  <a:pt x="771" y="601"/>
                  <a:pt x="771" y="601"/>
                  <a:pt x="771" y="601"/>
                </a:cubicBezTo>
                <a:cubicBezTo>
                  <a:pt x="732" y="582"/>
                  <a:pt x="732" y="582"/>
                  <a:pt x="732" y="582"/>
                </a:cubicBezTo>
                <a:cubicBezTo>
                  <a:pt x="739" y="567"/>
                  <a:pt x="739" y="567"/>
                  <a:pt x="739" y="567"/>
                </a:cubicBezTo>
                <a:cubicBezTo>
                  <a:pt x="804" y="598"/>
                  <a:pt x="804" y="598"/>
                  <a:pt x="804" y="598"/>
                </a:cubicBezTo>
                <a:cubicBezTo>
                  <a:pt x="797" y="613"/>
                  <a:pt x="797" y="613"/>
                  <a:pt x="797" y="613"/>
                </a:cubicBezTo>
                <a:cubicBezTo>
                  <a:pt x="795" y="612"/>
                  <a:pt x="795" y="612"/>
                  <a:pt x="795" y="612"/>
                </a:cubicBezTo>
                <a:cubicBezTo>
                  <a:pt x="793" y="611"/>
                  <a:pt x="789" y="611"/>
                  <a:pt x="785" y="612"/>
                </a:cubicBezTo>
                <a:cubicBezTo>
                  <a:pt x="736" y="624"/>
                  <a:pt x="736" y="624"/>
                  <a:pt x="736" y="624"/>
                </a:cubicBezTo>
                <a:cubicBezTo>
                  <a:pt x="780" y="646"/>
                  <a:pt x="780" y="646"/>
                  <a:pt x="780" y="646"/>
                </a:cubicBezTo>
                <a:cubicBezTo>
                  <a:pt x="772" y="661"/>
                  <a:pt x="772" y="661"/>
                  <a:pt x="772" y="661"/>
                </a:cubicBezTo>
                <a:lnTo>
                  <a:pt x="709" y="628"/>
                </a:lnTo>
                <a:close/>
                <a:moveTo>
                  <a:pt x="376" y="73"/>
                </a:moveTo>
                <a:cubicBezTo>
                  <a:pt x="360" y="75"/>
                  <a:pt x="360" y="75"/>
                  <a:pt x="360" y="75"/>
                </a:cubicBezTo>
                <a:cubicBezTo>
                  <a:pt x="317" y="38"/>
                  <a:pt x="317" y="38"/>
                  <a:pt x="317" y="38"/>
                </a:cubicBezTo>
                <a:cubicBezTo>
                  <a:pt x="325" y="81"/>
                  <a:pt x="325" y="81"/>
                  <a:pt x="325" y="81"/>
                </a:cubicBezTo>
                <a:cubicBezTo>
                  <a:pt x="308" y="84"/>
                  <a:pt x="308" y="84"/>
                  <a:pt x="308" y="84"/>
                </a:cubicBezTo>
                <a:cubicBezTo>
                  <a:pt x="295" y="13"/>
                  <a:pt x="295" y="13"/>
                  <a:pt x="295" y="13"/>
                </a:cubicBezTo>
                <a:cubicBezTo>
                  <a:pt x="311" y="10"/>
                  <a:pt x="311" y="10"/>
                  <a:pt x="311" y="10"/>
                </a:cubicBezTo>
                <a:cubicBezTo>
                  <a:pt x="312" y="12"/>
                  <a:pt x="312" y="12"/>
                  <a:pt x="312" y="12"/>
                </a:cubicBezTo>
                <a:cubicBezTo>
                  <a:pt x="312" y="15"/>
                  <a:pt x="314" y="18"/>
                  <a:pt x="317" y="20"/>
                </a:cubicBezTo>
                <a:cubicBezTo>
                  <a:pt x="356" y="53"/>
                  <a:pt x="356" y="53"/>
                  <a:pt x="356" y="53"/>
                </a:cubicBezTo>
                <a:cubicBezTo>
                  <a:pt x="348" y="4"/>
                  <a:pt x="348" y="4"/>
                  <a:pt x="348" y="4"/>
                </a:cubicBezTo>
                <a:cubicBezTo>
                  <a:pt x="365" y="1"/>
                  <a:pt x="365" y="1"/>
                  <a:pt x="365" y="1"/>
                </a:cubicBezTo>
                <a:lnTo>
                  <a:pt x="376" y="73"/>
                </a:lnTo>
                <a:close/>
                <a:moveTo>
                  <a:pt x="637" y="711"/>
                </a:moveTo>
                <a:cubicBezTo>
                  <a:pt x="651" y="698"/>
                  <a:pt x="651" y="698"/>
                  <a:pt x="651" y="698"/>
                </a:cubicBezTo>
                <a:cubicBezTo>
                  <a:pt x="704" y="719"/>
                  <a:pt x="704" y="719"/>
                  <a:pt x="704" y="719"/>
                </a:cubicBezTo>
                <a:cubicBezTo>
                  <a:pt x="680" y="667"/>
                  <a:pt x="680" y="667"/>
                  <a:pt x="680" y="667"/>
                </a:cubicBezTo>
                <a:cubicBezTo>
                  <a:pt x="692" y="652"/>
                  <a:pt x="692" y="652"/>
                  <a:pt x="692" y="652"/>
                </a:cubicBezTo>
                <a:cubicBezTo>
                  <a:pt x="725" y="726"/>
                  <a:pt x="725" y="726"/>
                  <a:pt x="725" y="726"/>
                </a:cubicBezTo>
                <a:cubicBezTo>
                  <a:pt x="712" y="739"/>
                  <a:pt x="712" y="739"/>
                  <a:pt x="712" y="739"/>
                </a:cubicBezTo>
                <a:lnTo>
                  <a:pt x="637" y="711"/>
                </a:lnTo>
                <a:close/>
                <a:moveTo>
                  <a:pt x="152" y="696"/>
                </a:moveTo>
                <a:cubicBezTo>
                  <a:pt x="151" y="686"/>
                  <a:pt x="151" y="686"/>
                  <a:pt x="151" y="686"/>
                </a:cubicBezTo>
                <a:cubicBezTo>
                  <a:pt x="141" y="687"/>
                  <a:pt x="141" y="687"/>
                  <a:pt x="141" y="687"/>
                </a:cubicBezTo>
                <a:cubicBezTo>
                  <a:pt x="140" y="684"/>
                  <a:pt x="139" y="681"/>
                  <a:pt x="137" y="678"/>
                </a:cubicBezTo>
                <a:cubicBezTo>
                  <a:pt x="127" y="658"/>
                  <a:pt x="104" y="650"/>
                  <a:pt x="84" y="661"/>
                </a:cubicBezTo>
                <a:cubicBezTo>
                  <a:pt x="71" y="668"/>
                  <a:pt x="64" y="682"/>
                  <a:pt x="64" y="695"/>
                </a:cubicBezTo>
                <a:cubicBezTo>
                  <a:pt x="54" y="696"/>
                  <a:pt x="54" y="696"/>
                  <a:pt x="54" y="696"/>
                </a:cubicBezTo>
                <a:cubicBezTo>
                  <a:pt x="55" y="706"/>
                  <a:pt x="55" y="706"/>
                  <a:pt x="55" y="706"/>
                </a:cubicBezTo>
                <a:cubicBezTo>
                  <a:pt x="65" y="705"/>
                  <a:pt x="65" y="705"/>
                  <a:pt x="65" y="705"/>
                </a:cubicBezTo>
                <a:cubicBezTo>
                  <a:pt x="66" y="708"/>
                  <a:pt x="67" y="712"/>
                  <a:pt x="69" y="715"/>
                </a:cubicBezTo>
                <a:cubicBezTo>
                  <a:pt x="79" y="734"/>
                  <a:pt x="102" y="742"/>
                  <a:pt x="122" y="731"/>
                </a:cubicBezTo>
                <a:cubicBezTo>
                  <a:pt x="136" y="724"/>
                  <a:pt x="143" y="711"/>
                  <a:pt x="143" y="697"/>
                </a:cubicBezTo>
                <a:lnTo>
                  <a:pt x="152" y="696"/>
                </a:lnTo>
                <a:close/>
                <a:moveTo>
                  <a:pt x="92" y="676"/>
                </a:moveTo>
                <a:cubicBezTo>
                  <a:pt x="104" y="670"/>
                  <a:pt x="118" y="674"/>
                  <a:pt x="124" y="685"/>
                </a:cubicBezTo>
                <a:cubicBezTo>
                  <a:pt x="124" y="686"/>
                  <a:pt x="125" y="688"/>
                  <a:pt x="125" y="689"/>
                </a:cubicBezTo>
                <a:cubicBezTo>
                  <a:pt x="80" y="694"/>
                  <a:pt x="80" y="694"/>
                  <a:pt x="80" y="694"/>
                </a:cubicBezTo>
                <a:cubicBezTo>
                  <a:pt x="81" y="686"/>
                  <a:pt x="85" y="680"/>
                  <a:pt x="92" y="676"/>
                </a:cubicBezTo>
                <a:close/>
                <a:moveTo>
                  <a:pt x="114" y="716"/>
                </a:moveTo>
                <a:cubicBezTo>
                  <a:pt x="103" y="723"/>
                  <a:pt x="89" y="718"/>
                  <a:pt x="83" y="707"/>
                </a:cubicBezTo>
                <a:cubicBezTo>
                  <a:pt x="82" y="706"/>
                  <a:pt x="81" y="705"/>
                  <a:pt x="81" y="703"/>
                </a:cubicBezTo>
                <a:cubicBezTo>
                  <a:pt x="126" y="698"/>
                  <a:pt x="126" y="698"/>
                  <a:pt x="126" y="698"/>
                </a:cubicBezTo>
                <a:cubicBezTo>
                  <a:pt x="126" y="706"/>
                  <a:pt x="121" y="713"/>
                  <a:pt x="114" y="716"/>
                </a:cubicBezTo>
                <a:close/>
                <a:moveTo>
                  <a:pt x="670" y="92"/>
                </a:moveTo>
                <a:cubicBezTo>
                  <a:pt x="683" y="103"/>
                  <a:pt x="683" y="103"/>
                  <a:pt x="683" y="103"/>
                </a:cubicBezTo>
                <a:cubicBezTo>
                  <a:pt x="656" y="141"/>
                  <a:pt x="656" y="141"/>
                  <a:pt x="656" y="141"/>
                </a:cubicBezTo>
                <a:cubicBezTo>
                  <a:pt x="701" y="122"/>
                  <a:pt x="701" y="122"/>
                  <a:pt x="701" y="122"/>
                </a:cubicBezTo>
                <a:cubicBezTo>
                  <a:pt x="709" y="129"/>
                  <a:pt x="709" y="129"/>
                  <a:pt x="709" y="129"/>
                </a:cubicBezTo>
                <a:cubicBezTo>
                  <a:pt x="690" y="175"/>
                  <a:pt x="690" y="175"/>
                  <a:pt x="690" y="175"/>
                </a:cubicBezTo>
                <a:cubicBezTo>
                  <a:pt x="728" y="147"/>
                  <a:pt x="728" y="147"/>
                  <a:pt x="728" y="147"/>
                </a:cubicBezTo>
                <a:cubicBezTo>
                  <a:pt x="739" y="160"/>
                  <a:pt x="739" y="160"/>
                  <a:pt x="739" y="160"/>
                </a:cubicBezTo>
                <a:cubicBezTo>
                  <a:pt x="680" y="201"/>
                  <a:pt x="680" y="201"/>
                  <a:pt x="680" y="201"/>
                </a:cubicBezTo>
                <a:cubicBezTo>
                  <a:pt x="668" y="189"/>
                  <a:pt x="668" y="189"/>
                  <a:pt x="668" y="189"/>
                </a:cubicBezTo>
                <a:cubicBezTo>
                  <a:pt x="686" y="145"/>
                  <a:pt x="686" y="145"/>
                  <a:pt x="686" y="145"/>
                </a:cubicBezTo>
                <a:cubicBezTo>
                  <a:pt x="642" y="163"/>
                  <a:pt x="642" y="163"/>
                  <a:pt x="642" y="163"/>
                </a:cubicBezTo>
                <a:cubicBezTo>
                  <a:pt x="630" y="151"/>
                  <a:pt x="630" y="151"/>
                  <a:pt x="630" y="151"/>
                </a:cubicBezTo>
                <a:lnTo>
                  <a:pt x="670" y="92"/>
                </a:lnTo>
                <a:close/>
                <a:moveTo>
                  <a:pt x="541" y="22"/>
                </a:moveTo>
                <a:cubicBezTo>
                  <a:pt x="557" y="28"/>
                  <a:pt x="557" y="28"/>
                  <a:pt x="557" y="28"/>
                </a:cubicBezTo>
                <a:cubicBezTo>
                  <a:pt x="544" y="74"/>
                  <a:pt x="544" y="74"/>
                  <a:pt x="544" y="74"/>
                </a:cubicBezTo>
                <a:cubicBezTo>
                  <a:pt x="580" y="40"/>
                  <a:pt x="580" y="40"/>
                  <a:pt x="580" y="40"/>
                </a:cubicBezTo>
                <a:cubicBezTo>
                  <a:pt x="590" y="45"/>
                  <a:pt x="590" y="45"/>
                  <a:pt x="590" y="45"/>
                </a:cubicBezTo>
                <a:cubicBezTo>
                  <a:pt x="587" y="94"/>
                  <a:pt x="587" y="94"/>
                  <a:pt x="587" y="94"/>
                </a:cubicBezTo>
                <a:cubicBezTo>
                  <a:pt x="613" y="55"/>
                  <a:pt x="613" y="55"/>
                  <a:pt x="613" y="55"/>
                </a:cubicBezTo>
                <a:cubicBezTo>
                  <a:pt x="628" y="63"/>
                  <a:pt x="628" y="63"/>
                  <a:pt x="628" y="63"/>
                </a:cubicBezTo>
                <a:cubicBezTo>
                  <a:pt x="587" y="122"/>
                  <a:pt x="587" y="122"/>
                  <a:pt x="587" y="122"/>
                </a:cubicBezTo>
                <a:cubicBezTo>
                  <a:pt x="572" y="115"/>
                  <a:pt x="572" y="115"/>
                  <a:pt x="572" y="115"/>
                </a:cubicBezTo>
                <a:cubicBezTo>
                  <a:pt x="574" y="67"/>
                  <a:pt x="574" y="67"/>
                  <a:pt x="574" y="67"/>
                </a:cubicBezTo>
                <a:cubicBezTo>
                  <a:pt x="538" y="99"/>
                  <a:pt x="538" y="99"/>
                  <a:pt x="538" y="99"/>
                </a:cubicBezTo>
                <a:cubicBezTo>
                  <a:pt x="522" y="92"/>
                  <a:pt x="522" y="92"/>
                  <a:pt x="522" y="92"/>
                </a:cubicBezTo>
                <a:lnTo>
                  <a:pt x="541" y="22"/>
                </a:lnTo>
                <a:close/>
                <a:moveTo>
                  <a:pt x="362" y="795"/>
                </a:moveTo>
                <a:cubicBezTo>
                  <a:pt x="378" y="796"/>
                  <a:pt x="378" y="796"/>
                  <a:pt x="378" y="796"/>
                </a:cubicBezTo>
                <a:cubicBezTo>
                  <a:pt x="414" y="840"/>
                  <a:pt x="414" y="840"/>
                  <a:pt x="414" y="840"/>
                </a:cubicBezTo>
                <a:cubicBezTo>
                  <a:pt x="414" y="796"/>
                  <a:pt x="414" y="796"/>
                  <a:pt x="414" y="796"/>
                </a:cubicBezTo>
                <a:cubicBezTo>
                  <a:pt x="431" y="797"/>
                  <a:pt x="431" y="797"/>
                  <a:pt x="431" y="797"/>
                </a:cubicBezTo>
                <a:cubicBezTo>
                  <a:pt x="431" y="868"/>
                  <a:pt x="431" y="868"/>
                  <a:pt x="431" y="868"/>
                </a:cubicBezTo>
                <a:cubicBezTo>
                  <a:pt x="414" y="868"/>
                  <a:pt x="414" y="868"/>
                  <a:pt x="414" y="868"/>
                </a:cubicBezTo>
                <a:cubicBezTo>
                  <a:pt x="414" y="866"/>
                  <a:pt x="414" y="866"/>
                  <a:pt x="414" y="866"/>
                </a:cubicBezTo>
                <a:cubicBezTo>
                  <a:pt x="414" y="864"/>
                  <a:pt x="413" y="861"/>
                  <a:pt x="410" y="858"/>
                </a:cubicBezTo>
                <a:cubicBezTo>
                  <a:pt x="378" y="819"/>
                  <a:pt x="378" y="819"/>
                  <a:pt x="378" y="819"/>
                </a:cubicBezTo>
                <a:cubicBezTo>
                  <a:pt x="377" y="868"/>
                  <a:pt x="377" y="868"/>
                  <a:pt x="377" y="868"/>
                </a:cubicBezTo>
                <a:cubicBezTo>
                  <a:pt x="360" y="867"/>
                  <a:pt x="360" y="867"/>
                  <a:pt x="360" y="867"/>
                </a:cubicBezTo>
                <a:lnTo>
                  <a:pt x="362" y="795"/>
                </a:lnTo>
                <a:close/>
                <a:moveTo>
                  <a:pt x="485" y="39"/>
                </a:moveTo>
                <a:cubicBezTo>
                  <a:pt x="479" y="80"/>
                  <a:pt x="479" y="80"/>
                  <a:pt x="479" y="80"/>
                </a:cubicBezTo>
                <a:cubicBezTo>
                  <a:pt x="463" y="78"/>
                  <a:pt x="463" y="78"/>
                  <a:pt x="463" y="78"/>
                </a:cubicBezTo>
                <a:cubicBezTo>
                  <a:pt x="467" y="40"/>
                  <a:pt x="467" y="40"/>
                  <a:pt x="467" y="40"/>
                </a:cubicBezTo>
                <a:cubicBezTo>
                  <a:pt x="469" y="28"/>
                  <a:pt x="466" y="19"/>
                  <a:pt x="454" y="18"/>
                </a:cubicBezTo>
                <a:cubicBezTo>
                  <a:pt x="442" y="16"/>
                  <a:pt x="437" y="24"/>
                  <a:pt x="436" y="36"/>
                </a:cubicBezTo>
                <a:cubicBezTo>
                  <a:pt x="431" y="74"/>
                  <a:pt x="431" y="74"/>
                  <a:pt x="431" y="74"/>
                </a:cubicBezTo>
                <a:cubicBezTo>
                  <a:pt x="414" y="72"/>
                  <a:pt x="414" y="72"/>
                  <a:pt x="414" y="72"/>
                </a:cubicBezTo>
                <a:cubicBezTo>
                  <a:pt x="419" y="31"/>
                  <a:pt x="419" y="31"/>
                  <a:pt x="419" y="31"/>
                </a:cubicBezTo>
                <a:cubicBezTo>
                  <a:pt x="421" y="11"/>
                  <a:pt x="435" y="0"/>
                  <a:pt x="456" y="2"/>
                </a:cubicBezTo>
                <a:cubicBezTo>
                  <a:pt x="478" y="5"/>
                  <a:pt x="487" y="19"/>
                  <a:pt x="485" y="39"/>
                </a:cubicBezTo>
                <a:close/>
                <a:moveTo>
                  <a:pt x="789" y="232"/>
                </a:moveTo>
                <a:cubicBezTo>
                  <a:pt x="779" y="213"/>
                  <a:pt x="756" y="205"/>
                  <a:pt x="736" y="215"/>
                </a:cubicBezTo>
                <a:cubicBezTo>
                  <a:pt x="716" y="226"/>
                  <a:pt x="710" y="249"/>
                  <a:pt x="720" y="269"/>
                </a:cubicBezTo>
                <a:cubicBezTo>
                  <a:pt x="730" y="288"/>
                  <a:pt x="753" y="296"/>
                  <a:pt x="773" y="286"/>
                </a:cubicBezTo>
                <a:cubicBezTo>
                  <a:pt x="793" y="275"/>
                  <a:pt x="799" y="252"/>
                  <a:pt x="789" y="232"/>
                </a:cubicBezTo>
                <a:close/>
                <a:moveTo>
                  <a:pt x="765" y="271"/>
                </a:moveTo>
                <a:cubicBezTo>
                  <a:pt x="754" y="277"/>
                  <a:pt x="740" y="272"/>
                  <a:pt x="734" y="261"/>
                </a:cubicBezTo>
                <a:cubicBezTo>
                  <a:pt x="728" y="250"/>
                  <a:pt x="732" y="236"/>
                  <a:pt x="744" y="230"/>
                </a:cubicBezTo>
                <a:cubicBezTo>
                  <a:pt x="755" y="224"/>
                  <a:pt x="769" y="228"/>
                  <a:pt x="775" y="240"/>
                </a:cubicBezTo>
                <a:cubicBezTo>
                  <a:pt x="781" y="251"/>
                  <a:pt x="777" y="265"/>
                  <a:pt x="765" y="271"/>
                </a:cubicBezTo>
                <a:close/>
                <a:moveTo>
                  <a:pt x="532" y="817"/>
                </a:moveTo>
                <a:cubicBezTo>
                  <a:pt x="500" y="827"/>
                  <a:pt x="500" y="827"/>
                  <a:pt x="500" y="827"/>
                </a:cubicBezTo>
                <a:cubicBezTo>
                  <a:pt x="508" y="855"/>
                  <a:pt x="508" y="855"/>
                  <a:pt x="508" y="855"/>
                </a:cubicBezTo>
                <a:cubicBezTo>
                  <a:pt x="492" y="860"/>
                  <a:pt x="492" y="860"/>
                  <a:pt x="492" y="860"/>
                </a:cubicBezTo>
                <a:cubicBezTo>
                  <a:pt x="472" y="791"/>
                  <a:pt x="472" y="791"/>
                  <a:pt x="472" y="791"/>
                </a:cubicBezTo>
                <a:cubicBezTo>
                  <a:pt x="489" y="786"/>
                  <a:pt x="489" y="786"/>
                  <a:pt x="489" y="786"/>
                </a:cubicBezTo>
                <a:cubicBezTo>
                  <a:pt x="496" y="813"/>
                  <a:pt x="496" y="813"/>
                  <a:pt x="496" y="813"/>
                </a:cubicBezTo>
                <a:cubicBezTo>
                  <a:pt x="528" y="804"/>
                  <a:pt x="528" y="804"/>
                  <a:pt x="528" y="804"/>
                </a:cubicBezTo>
                <a:cubicBezTo>
                  <a:pt x="520" y="777"/>
                  <a:pt x="520" y="777"/>
                  <a:pt x="520" y="777"/>
                </a:cubicBezTo>
                <a:cubicBezTo>
                  <a:pt x="536" y="772"/>
                  <a:pt x="536" y="772"/>
                  <a:pt x="536" y="772"/>
                </a:cubicBezTo>
                <a:cubicBezTo>
                  <a:pt x="557" y="841"/>
                  <a:pt x="557" y="841"/>
                  <a:pt x="557" y="841"/>
                </a:cubicBezTo>
                <a:cubicBezTo>
                  <a:pt x="541" y="846"/>
                  <a:pt x="541" y="846"/>
                  <a:pt x="541" y="846"/>
                </a:cubicBezTo>
                <a:lnTo>
                  <a:pt x="532" y="81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/>
          </a:p>
        </p:txBody>
      </p:sp>
      <p:sp>
        <p:nvSpPr>
          <p:cNvPr id="3" name="object 3"/>
          <p:cNvSpPr txBox="1"/>
          <p:nvPr/>
        </p:nvSpPr>
        <p:spPr>
          <a:xfrm>
            <a:off x="2832100" y="7369325"/>
            <a:ext cx="5334000" cy="151520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latin typeface="KBH"/>
                <a:cs typeface="KBH"/>
              </a:rPr>
              <a:t>København skal være en attraktiv og </a:t>
            </a:r>
            <a:r>
              <a:rPr lang="da-DK" sz="1900" spc="-40" dirty="0" err="1">
                <a:latin typeface="KBH"/>
                <a:cs typeface="KBH"/>
              </a:rPr>
              <a:t>mang-foldig</a:t>
            </a:r>
            <a:r>
              <a:rPr lang="da-DK" sz="1900" spc="-40" dirty="0">
                <a:latin typeface="KBH"/>
                <a:cs typeface="KBH"/>
              </a:rPr>
              <a:t> by – også for de mange studerende, som vælger at uddanne sig i vores by. 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endParaRPr lang="da-DK" sz="1900" spc="-40" dirty="0">
              <a:latin typeface="KBH"/>
              <a:cs typeface="KBH"/>
            </a:endParaRP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latin typeface="KBH"/>
                <a:cs typeface="KBH"/>
              </a:rPr>
              <a:t>Vi har brug for eksperternes hjælp til at blive klogere på, hvordan vi sammen kan skabe endnu bedre rammer og muligheder for de studerende i København. Derfor vil vi gerne invitere dig/jeres organisation til konferencen København som </a:t>
            </a:r>
            <a:r>
              <a:rPr lang="da-DK" sz="1900" spc="-40" dirty="0" err="1">
                <a:latin typeface="KBH"/>
                <a:cs typeface="KBH"/>
              </a:rPr>
              <a:t>studieby</a:t>
            </a:r>
            <a:r>
              <a:rPr lang="da-DK" sz="1900" spc="-40" dirty="0">
                <a:latin typeface="KBH"/>
                <a:cs typeface="KBH"/>
              </a:rPr>
              <a:t>. 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endParaRPr lang="da-DK" sz="1900" spc="-40" dirty="0">
              <a:latin typeface="KBH"/>
              <a:cs typeface="KBH"/>
            </a:endParaRP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2100" b="1" spc="-40" dirty="0">
                <a:latin typeface="KBH"/>
                <a:cs typeface="KBH"/>
              </a:rPr>
              <a:t>Tid: kl. 8:30 – 16:00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2100" b="1" spc="-40" dirty="0">
                <a:latin typeface="KBH"/>
                <a:cs typeface="KBH"/>
              </a:rPr>
              <a:t>Sted: Biblioteket, Rentemestervej 76, 2400 København NV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endParaRPr lang="da-DK" sz="1900" spc="-40" dirty="0">
              <a:latin typeface="KBH"/>
              <a:cs typeface="KBH"/>
            </a:endParaRP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latin typeface="KBH"/>
                <a:cs typeface="KBH"/>
              </a:rPr>
              <a:t>På konferencen skal vi drøfte en række emner, der kredser om det gode studieliv og et efterfølgende liv med job og karriere. Det sker i plenum med oplægsholdere samt på workshops, hvor alle deltagere kan byde ind: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endParaRPr lang="da-DK" sz="1900" spc="-40" dirty="0">
              <a:latin typeface="KBH"/>
              <a:cs typeface="KBH"/>
            </a:endParaRP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latin typeface="KBH"/>
                <a:cs typeface="KBH"/>
              </a:rPr>
              <a:t>•	Ungdomsboliger og kollegier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latin typeface="KBH"/>
                <a:cs typeface="KBH"/>
              </a:rPr>
              <a:t>•	Faglighed og kvalitet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latin typeface="KBH"/>
                <a:cs typeface="KBH"/>
              </a:rPr>
              <a:t>•	Studieliv og trivsel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latin typeface="KBH"/>
                <a:cs typeface="KBH"/>
              </a:rPr>
              <a:t>•	Job og karriere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latin typeface="KBH"/>
                <a:cs typeface="KBH"/>
              </a:rPr>
              <a:t>•	Samarbejde på tværs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latin typeface="KBH"/>
                <a:cs typeface="KBH"/>
              </a:rPr>
              <a:t>•	Studerendes bidrag til byen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latin typeface="KBH"/>
                <a:cs typeface="KBH"/>
              </a:rPr>
              <a:t>•	Internationale studerende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endParaRPr lang="da-DK" sz="1900" spc="-40" dirty="0">
              <a:latin typeface="KBH"/>
              <a:cs typeface="KBH"/>
            </a:endParaRP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latin typeface="KBH"/>
                <a:cs typeface="KBH"/>
              </a:rPr>
              <a:t>Jeg håber, at du vil komme og være med til at hjælpe os videre i arbejdet med at gøre København til en endnu mere attraktiv </a:t>
            </a:r>
            <a:r>
              <a:rPr lang="da-DK" sz="1900" spc="-40" dirty="0" err="1">
                <a:latin typeface="KBH"/>
                <a:cs typeface="KBH"/>
              </a:rPr>
              <a:t>studieby</a:t>
            </a:r>
            <a:r>
              <a:rPr lang="da-DK" sz="1900" spc="-40" dirty="0">
                <a:latin typeface="KBH"/>
                <a:cs typeface="KBH"/>
              </a:rPr>
              <a:t>.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endParaRPr lang="da-DK" sz="1900" spc="-40" dirty="0">
              <a:latin typeface="KBH"/>
              <a:cs typeface="KBH"/>
            </a:endParaRP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endParaRPr lang="da-DK" sz="1900" spc="-40" dirty="0">
              <a:latin typeface="KBH"/>
              <a:cs typeface="KBH"/>
            </a:endParaRP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latin typeface="KBH"/>
                <a:cs typeface="KBH"/>
              </a:rPr>
              <a:t>Venlig hilsen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endParaRPr lang="da-DK" sz="1900" spc="-40" dirty="0">
              <a:latin typeface="KBH"/>
              <a:cs typeface="KBH"/>
            </a:endParaRP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latin typeface="KBH"/>
                <a:cs typeface="KBH"/>
              </a:rPr>
              <a:t>Gitte Bloch Hansen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latin typeface="KBH"/>
                <a:cs typeface="KBH"/>
              </a:rPr>
              <a:t>Uddannelseskoordinator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latin typeface="KBH"/>
                <a:cs typeface="KBH"/>
              </a:rPr>
              <a:t>Sundheds- og Omsorgsforvaltningen</a:t>
            </a:r>
            <a:endParaRPr lang="da-DK" sz="1750" dirty="0">
              <a:latin typeface="KBH"/>
              <a:cs typeface="KBH"/>
            </a:endParaRP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endParaRPr lang="da-DK" sz="1900" spc="-40" dirty="0">
              <a:latin typeface="KBH"/>
              <a:cs typeface="KBH"/>
            </a:endParaRP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endParaRPr lang="da-DK" sz="1900" spc="-40" dirty="0">
              <a:latin typeface="KBH"/>
              <a:cs typeface="KBH"/>
            </a:endParaRP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endParaRPr lang="da-DK" sz="1900" spc="-40" dirty="0">
              <a:latin typeface="KBH"/>
              <a:cs typeface="KBH"/>
            </a:endParaRPr>
          </a:p>
        </p:txBody>
      </p:sp>
    </p:spTree>
    <p:extLst>
      <p:ext uri="{BB962C8B-B14F-4D97-AF65-F5344CB8AC3E}">
        <p14:creationId xmlns:p14="http://schemas.microsoft.com/office/powerpoint/2010/main" val="1818992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1"/>
            <a:ext cx="9004300" cy="25199975"/>
          </a:xfrm>
          <a:custGeom>
            <a:avLst/>
            <a:gdLst/>
            <a:ahLst/>
            <a:cxnLst/>
            <a:rect l="l" t="t" r="r" b="b"/>
            <a:pathLst>
              <a:path w="9000490" h="16200119">
                <a:moveTo>
                  <a:pt x="0" y="16200005"/>
                </a:moveTo>
                <a:lnTo>
                  <a:pt x="9000007" y="16200005"/>
                </a:lnTo>
                <a:lnTo>
                  <a:pt x="9000007" y="0"/>
                </a:lnTo>
                <a:lnTo>
                  <a:pt x="0" y="0"/>
                </a:lnTo>
                <a:lnTo>
                  <a:pt x="0" y="16200005"/>
                </a:lnTo>
                <a:close/>
              </a:path>
            </a:pathLst>
          </a:custGeom>
          <a:solidFill>
            <a:srgbClr val="C2DAD8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Freeform 13">
            <a:extLst>
              <a:ext uri="{FF2B5EF4-FFF2-40B4-BE49-F238E27FC236}">
                <a16:creationId xmlns:a16="http://schemas.microsoft.com/office/drawing/2014/main" id="{9575C052-BF1D-BC40-9F05-675FEFDFB137}"/>
              </a:ext>
            </a:extLst>
          </p:cNvPr>
          <p:cNvSpPr>
            <a:spLocks noEditPoints="1"/>
          </p:cNvSpPr>
          <p:nvPr/>
        </p:nvSpPr>
        <p:spPr bwMode="auto">
          <a:xfrm>
            <a:off x="6477174" y="2678365"/>
            <a:ext cx="1434712" cy="1491457"/>
          </a:xfrm>
          <a:custGeom>
            <a:avLst/>
            <a:gdLst>
              <a:gd name="T0" fmla="*/ 445 w 833"/>
              <a:gd name="T1" fmla="*/ 273 h 868"/>
              <a:gd name="T2" fmla="*/ 485 w 833"/>
              <a:gd name="T3" fmla="*/ 251 h 868"/>
              <a:gd name="T4" fmla="*/ 453 w 833"/>
              <a:gd name="T5" fmla="*/ 313 h 868"/>
              <a:gd name="T6" fmla="*/ 388 w 833"/>
              <a:gd name="T7" fmla="*/ 305 h 868"/>
              <a:gd name="T8" fmla="*/ 446 w 833"/>
              <a:gd name="T9" fmla="*/ 356 h 868"/>
              <a:gd name="T10" fmla="*/ 460 w 833"/>
              <a:gd name="T11" fmla="*/ 370 h 868"/>
              <a:gd name="T12" fmla="*/ 402 w 833"/>
              <a:gd name="T13" fmla="*/ 463 h 868"/>
              <a:gd name="T14" fmla="*/ 416 w 833"/>
              <a:gd name="T15" fmla="*/ 176 h 868"/>
              <a:gd name="T16" fmla="*/ 297 w 833"/>
              <a:gd name="T17" fmla="*/ 391 h 868"/>
              <a:gd name="T18" fmla="*/ 283 w 833"/>
              <a:gd name="T19" fmla="*/ 359 h 868"/>
              <a:gd name="T20" fmla="*/ 240 w 833"/>
              <a:gd name="T21" fmla="*/ 346 h 868"/>
              <a:gd name="T22" fmla="*/ 228 w 833"/>
              <a:gd name="T23" fmla="*/ 401 h 868"/>
              <a:gd name="T24" fmla="*/ 570 w 833"/>
              <a:gd name="T25" fmla="*/ 328 h 868"/>
              <a:gd name="T26" fmla="*/ 576 w 833"/>
              <a:gd name="T27" fmla="*/ 391 h 868"/>
              <a:gd name="T28" fmla="*/ 563 w 833"/>
              <a:gd name="T29" fmla="*/ 359 h 868"/>
              <a:gd name="T30" fmla="*/ 520 w 833"/>
              <a:gd name="T31" fmla="*/ 346 h 868"/>
              <a:gd name="T32" fmla="*/ 508 w 833"/>
              <a:gd name="T33" fmla="*/ 401 h 868"/>
              <a:gd name="T34" fmla="*/ 270 w 833"/>
              <a:gd name="T35" fmla="*/ 214 h 868"/>
              <a:gd name="T36" fmla="*/ 312 w 833"/>
              <a:gd name="T37" fmla="*/ 231 h 868"/>
              <a:gd name="T38" fmla="*/ 498 w 833"/>
              <a:gd name="T39" fmla="*/ 570 h 868"/>
              <a:gd name="T40" fmla="*/ 173 w 833"/>
              <a:gd name="T41" fmla="*/ 546 h 868"/>
              <a:gd name="T42" fmla="*/ 445 w 833"/>
              <a:gd name="T43" fmla="*/ 582 h 868"/>
              <a:gd name="T44" fmla="*/ 539 w 833"/>
              <a:gd name="T45" fmla="*/ 616 h 868"/>
              <a:gd name="T46" fmla="*/ 210 w 833"/>
              <a:gd name="T47" fmla="*/ 601 h 868"/>
              <a:gd name="T48" fmla="*/ 539 w 833"/>
              <a:gd name="T49" fmla="*/ 616 h 868"/>
              <a:gd name="T50" fmla="*/ 668 w 833"/>
              <a:gd name="T51" fmla="*/ 779 h 868"/>
              <a:gd name="T52" fmla="*/ 654 w 833"/>
              <a:gd name="T53" fmla="*/ 789 h 868"/>
              <a:gd name="T54" fmla="*/ 317 w 833"/>
              <a:gd name="T55" fmla="*/ 802 h 868"/>
              <a:gd name="T56" fmla="*/ 304 w 833"/>
              <a:gd name="T57" fmla="*/ 843 h 868"/>
              <a:gd name="T58" fmla="*/ 250 w 833"/>
              <a:gd name="T59" fmla="*/ 91 h 868"/>
              <a:gd name="T60" fmla="*/ 192 w 833"/>
              <a:gd name="T61" fmla="*/ 55 h 868"/>
              <a:gd name="T62" fmla="*/ 749 w 833"/>
              <a:gd name="T63" fmla="*/ 324 h 868"/>
              <a:gd name="T64" fmla="*/ 762 w 833"/>
              <a:gd name="T65" fmla="*/ 385 h 868"/>
              <a:gd name="T66" fmla="*/ 754 w 833"/>
              <a:gd name="T67" fmla="*/ 504 h 868"/>
              <a:gd name="T68" fmla="*/ 830 w 833"/>
              <a:gd name="T69" fmla="*/ 519 h 868"/>
              <a:gd name="T70" fmla="*/ 172 w 833"/>
              <a:gd name="T71" fmla="*/ 803 h 868"/>
              <a:gd name="T72" fmla="*/ 166 w 833"/>
              <a:gd name="T73" fmla="*/ 784 h 868"/>
              <a:gd name="T74" fmla="*/ 192 w 833"/>
              <a:gd name="T75" fmla="*/ 765 h 868"/>
              <a:gd name="T76" fmla="*/ 29 w 833"/>
              <a:gd name="T77" fmla="*/ 657 h 868"/>
              <a:gd name="T78" fmla="*/ 716 w 833"/>
              <a:gd name="T79" fmla="*/ 614 h 868"/>
              <a:gd name="T80" fmla="*/ 785 w 833"/>
              <a:gd name="T81" fmla="*/ 612 h 868"/>
              <a:gd name="T82" fmla="*/ 317 w 833"/>
              <a:gd name="T83" fmla="*/ 38 h 868"/>
              <a:gd name="T84" fmla="*/ 356 w 833"/>
              <a:gd name="T85" fmla="*/ 53 h 868"/>
              <a:gd name="T86" fmla="*/ 680 w 833"/>
              <a:gd name="T87" fmla="*/ 667 h 868"/>
              <a:gd name="T88" fmla="*/ 141 w 833"/>
              <a:gd name="T89" fmla="*/ 687 h 868"/>
              <a:gd name="T90" fmla="*/ 69 w 833"/>
              <a:gd name="T91" fmla="*/ 715 h 868"/>
              <a:gd name="T92" fmla="*/ 80 w 833"/>
              <a:gd name="T93" fmla="*/ 694 h 868"/>
              <a:gd name="T94" fmla="*/ 670 w 833"/>
              <a:gd name="T95" fmla="*/ 92 h 868"/>
              <a:gd name="T96" fmla="*/ 739 w 833"/>
              <a:gd name="T97" fmla="*/ 160 h 868"/>
              <a:gd name="T98" fmla="*/ 541 w 833"/>
              <a:gd name="T99" fmla="*/ 22 h 868"/>
              <a:gd name="T100" fmla="*/ 628 w 833"/>
              <a:gd name="T101" fmla="*/ 63 h 868"/>
              <a:gd name="T102" fmla="*/ 362 w 833"/>
              <a:gd name="T103" fmla="*/ 795 h 868"/>
              <a:gd name="T104" fmla="*/ 414 w 833"/>
              <a:gd name="T105" fmla="*/ 866 h 868"/>
              <a:gd name="T106" fmla="*/ 479 w 833"/>
              <a:gd name="T107" fmla="*/ 80 h 868"/>
              <a:gd name="T108" fmla="*/ 419 w 833"/>
              <a:gd name="T109" fmla="*/ 31 h 868"/>
              <a:gd name="T110" fmla="*/ 789 w 833"/>
              <a:gd name="T111" fmla="*/ 232 h 868"/>
              <a:gd name="T112" fmla="*/ 500 w 833"/>
              <a:gd name="T113" fmla="*/ 827 h 868"/>
              <a:gd name="T114" fmla="*/ 520 w 833"/>
              <a:gd name="T115" fmla="*/ 777 h 8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33" h="868">
                <a:moveTo>
                  <a:pt x="445" y="273"/>
                </a:moveTo>
                <a:cubicBezTo>
                  <a:pt x="445" y="277"/>
                  <a:pt x="445" y="277"/>
                  <a:pt x="445" y="277"/>
                </a:cubicBezTo>
                <a:cubicBezTo>
                  <a:pt x="360" y="277"/>
                  <a:pt x="360" y="277"/>
                  <a:pt x="360" y="277"/>
                </a:cubicBezTo>
                <a:cubicBezTo>
                  <a:pt x="360" y="273"/>
                  <a:pt x="360" y="273"/>
                  <a:pt x="360" y="273"/>
                </a:cubicBezTo>
                <a:cubicBezTo>
                  <a:pt x="360" y="273"/>
                  <a:pt x="360" y="273"/>
                  <a:pt x="360" y="273"/>
                </a:cubicBezTo>
                <a:cubicBezTo>
                  <a:pt x="360" y="263"/>
                  <a:pt x="402" y="198"/>
                  <a:pt x="402" y="198"/>
                </a:cubicBezTo>
                <a:cubicBezTo>
                  <a:pt x="402" y="198"/>
                  <a:pt x="445" y="263"/>
                  <a:pt x="445" y="273"/>
                </a:cubicBezTo>
                <a:close/>
                <a:moveTo>
                  <a:pt x="504" y="203"/>
                </a:moveTo>
                <a:cubicBezTo>
                  <a:pt x="497" y="203"/>
                  <a:pt x="490" y="206"/>
                  <a:pt x="484" y="210"/>
                </a:cubicBezTo>
                <a:cubicBezTo>
                  <a:pt x="484" y="211"/>
                  <a:pt x="484" y="211"/>
                  <a:pt x="485" y="211"/>
                </a:cubicBezTo>
                <a:cubicBezTo>
                  <a:pt x="488" y="210"/>
                  <a:pt x="492" y="210"/>
                  <a:pt x="495" y="211"/>
                </a:cubicBezTo>
                <a:cubicBezTo>
                  <a:pt x="503" y="213"/>
                  <a:pt x="509" y="219"/>
                  <a:pt x="511" y="227"/>
                </a:cubicBezTo>
                <a:cubicBezTo>
                  <a:pt x="513" y="240"/>
                  <a:pt x="503" y="251"/>
                  <a:pt x="491" y="251"/>
                </a:cubicBezTo>
                <a:cubicBezTo>
                  <a:pt x="489" y="251"/>
                  <a:pt x="487" y="251"/>
                  <a:pt x="485" y="251"/>
                </a:cubicBezTo>
                <a:cubicBezTo>
                  <a:pt x="484" y="251"/>
                  <a:pt x="484" y="251"/>
                  <a:pt x="484" y="251"/>
                </a:cubicBezTo>
                <a:cubicBezTo>
                  <a:pt x="489" y="256"/>
                  <a:pt x="496" y="258"/>
                  <a:pt x="503" y="258"/>
                </a:cubicBezTo>
                <a:cubicBezTo>
                  <a:pt x="518" y="258"/>
                  <a:pt x="531" y="245"/>
                  <a:pt x="530" y="230"/>
                </a:cubicBezTo>
                <a:cubicBezTo>
                  <a:pt x="530" y="216"/>
                  <a:pt x="518" y="204"/>
                  <a:pt x="504" y="203"/>
                </a:cubicBezTo>
                <a:moveTo>
                  <a:pt x="446" y="356"/>
                </a:moveTo>
                <a:cubicBezTo>
                  <a:pt x="446" y="356"/>
                  <a:pt x="443" y="335"/>
                  <a:pt x="443" y="328"/>
                </a:cubicBezTo>
                <a:cubicBezTo>
                  <a:pt x="443" y="317"/>
                  <a:pt x="453" y="313"/>
                  <a:pt x="453" y="313"/>
                </a:cubicBezTo>
                <a:cubicBezTo>
                  <a:pt x="454" y="290"/>
                  <a:pt x="454" y="290"/>
                  <a:pt x="454" y="290"/>
                </a:cubicBezTo>
                <a:cubicBezTo>
                  <a:pt x="436" y="290"/>
                  <a:pt x="436" y="290"/>
                  <a:pt x="436" y="290"/>
                </a:cubicBezTo>
                <a:cubicBezTo>
                  <a:pt x="434" y="305"/>
                  <a:pt x="434" y="305"/>
                  <a:pt x="434" y="305"/>
                </a:cubicBezTo>
                <a:cubicBezTo>
                  <a:pt x="417" y="305"/>
                  <a:pt x="417" y="305"/>
                  <a:pt x="417" y="305"/>
                </a:cubicBezTo>
                <a:cubicBezTo>
                  <a:pt x="415" y="290"/>
                  <a:pt x="415" y="290"/>
                  <a:pt x="415" y="290"/>
                </a:cubicBezTo>
                <a:cubicBezTo>
                  <a:pt x="389" y="290"/>
                  <a:pt x="389" y="290"/>
                  <a:pt x="389" y="290"/>
                </a:cubicBezTo>
                <a:cubicBezTo>
                  <a:pt x="388" y="305"/>
                  <a:pt x="388" y="305"/>
                  <a:pt x="388" y="305"/>
                </a:cubicBezTo>
                <a:cubicBezTo>
                  <a:pt x="371" y="305"/>
                  <a:pt x="371" y="305"/>
                  <a:pt x="371" y="305"/>
                </a:cubicBezTo>
                <a:cubicBezTo>
                  <a:pt x="369" y="290"/>
                  <a:pt x="369" y="290"/>
                  <a:pt x="369" y="290"/>
                </a:cubicBezTo>
                <a:cubicBezTo>
                  <a:pt x="350" y="290"/>
                  <a:pt x="350" y="290"/>
                  <a:pt x="350" y="290"/>
                </a:cubicBezTo>
                <a:cubicBezTo>
                  <a:pt x="351" y="313"/>
                  <a:pt x="351" y="313"/>
                  <a:pt x="351" y="313"/>
                </a:cubicBezTo>
                <a:cubicBezTo>
                  <a:pt x="351" y="313"/>
                  <a:pt x="361" y="317"/>
                  <a:pt x="361" y="328"/>
                </a:cubicBezTo>
                <a:cubicBezTo>
                  <a:pt x="361" y="335"/>
                  <a:pt x="359" y="356"/>
                  <a:pt x="359" y="356"/>
                </a:cubicBezTo>
                <a:lnTo>
                  <a:pt x="446" y="356"/>
                </a:lnTo>
                <a:close/>
                <a:moveTo>
                  <a:pt x="290" y="334"/>
                </a:moveTo>
                <a:cubicBezTo>
                  <a:pt x="290" y="328"/>
                  <a:pt x="290" y="328"/>
                  <a:pt x="290" y="328"/>
                </a:cubicBezTo>
                <a:cubicBezTo>
                  <a:pt x="290" y="311"/>
                  <a:pt x="278" y="300"/>
                  <a:pt x="262" y="300"/>
                </a:cubicBezTo>
                <a:cubicBezTo>
                  <a:pt x="247" y="300"/>
                  <a:pt x="235" y="311"/>
                  <a:pt x="235" y="328"/>
                </a:cubicBezTo>
                <a:cubicBezTo>
                  <a:pt x="235" y="334"/>
                  <a:pt x="235" y="334"/>
                  <a:pt x="235" y="334"/>
                </a:cubicBezTo>
                <a:lnTo>
                  <a:pt x="290" y="334"/>
                </a:lnTo>
                <a:close/>
                <a:moveTo>
                  <a:pt x="460" y="370"/>
                </a:moveTo>
                <a:cubicBezTo>
                  <a:pt x="345" y="370"/>
                  <a:pt x="345" y="370"/>
                  <a:pt x="345" y="370"/>
                </a:cubicBezTo>
                <a:cubicBezTo>
                  <a:pt x="345" y="387"/>
                  <a:pt x="345" y="387"/>
                  <a:pt x="345" y="387"/>
                </a:cubicBezTo>
                <a:cubicBezTo>
                  <a:pt x="345" y="387"/>
                  <a:pt x="352" y="391"/>
                  <a:pt x="352" y="399"/>
                </a:cubicBezTo>
                <a:cubicBezTo>
                  <a:pt x="352" y="414"/>
                  <a:pt x="340" y="478"/>
                  <a:pt x="342" y="523"/>
                </a:cubicBezTo>
                <a:cubicBezTo>
                  <a:pt x="382" y="523"/>
                  <a:pt x="382" y="523"/>
                  <a:pt x="382" y="523"/>
                </a:cubicBezTo>
                <a:cubicBezTo>
                  <a:pt x="385" y="480"/>
                  <a:pt x="385" y="480"/>
                  <a:pt x="385" y="480"/>
                </a:cubicBezTo>
                <a:cubicBezTo>
                  <a:pt x="386" y="469"/>
                  <a:pt x="393" y="463"/>
                  <a:pt x="402" y="463"/>
                </a:cubicBezTo>
                <a:cubicBezTo>
                  <a:pt x="411" y="463"/>
                  <a:pt x="418" y="469"/>
                  <a:pt x="420" y="480"/>
                </a:cubicBezTo>
                <a:cubicBezTo>
                  <a:pt x="423" y="523"/>
                  <a:pt x="423" y="523"/>
                  <a:pt x="423" y="523"/>
                </a:cubicBezTo>
                <a:cubicBezTo>
                  <a:pt x="463" y="523"/>
                  <a:pt x="463" y="523"/>
                  <a:pt x="463" y="523"/>
                </a:cubicBezTo>
                <a:cubicBezTo>
                  <a:pt x="465" y="478"/>
                  <a:pt x="453" y="414"/>
                  <a:pt x="453" y="399"/>
                </a:cubicBezTo>
                <a:cubicBezTo>
                  <a:pt x="453" y="391"/>
                  <a:pt x="460" y="387"/>
                  <a:pt x="460" y="387"/>
                </a:cubicBezTo>
                <a:cubicBezTo>
                  <a:pt x="460" y="370"/>
                  <a:pt x="460" y="370"/>
                  <a:pt x="460" y="370"/>
                </a:cubicBezTo>
                <a:moveTo>
                  <a:pt x="416" y="176"/>
                </a:moveTo>
                <a:cubicBezTo>
                  <a:pt x="416" y="168"/>
                  <a:pt x="410" y="162"/>
                  <a:pt x="402" y="162"/>
                </a:cubicBezTo>
                <a:cubicBezTo>
                  <a:pt x="395" y="162"/>
                  <a:pt x="388" y="168"/>
                  <a:pt x="388" y="176"/>
                </a:cubicBezTo>
                <a:cubicBezTo>
                  <a:pt x="388" y="184"/>
                  <a:pt x="395" y="190"/>
                  <a:pt x="402" y="190"/>
                </a:cubicBezTo>
                <a:cubicBezTo>
                  <a:pt x="410" y="190"/>
                  <a:pt x="416" y="184"/>
                  <a:pt x="416" y="176"/>
                </a:cubicBezTo>
                <a:moveTo>
                  <a:pt x="290" y="401"/>
                </a:moveTo>
                <a:cubicBezTo>
                  <a:pt x="297" y="401"/>
                  <a:pt x="297" y="401"/>
                  <a:pt x="297" y="401"/>
                </a:cubicBezTo>
                <a:cubicBezTo>
                  <a:pt x="297" y="391"/>
                  <a:pt x="297" y="391"/>
                  <a:pt x="297" y="391"/>
                </a:cubicBezTo>
                <a:cubicBezTo>
                  <a:pt x="297" y="391"/>
                  <a:pt x="288" y="389"/>
                  <a:pt x="288" y="380"/>
                </a:cubicBezTo>
                <a:cubicBezTo>
                  <a:pt x="288" y="380"/>
                  <a:pt x="288" y="380"/>
                  <a:pt x="288" y="380"/>
                </a:cubicBezTo>
                <a:cubicBezTo>
                  <a:pt x="287" y="371"/>
                  <a:pt x="287" y="371"/>
                  <a:pt x="287" y="371"/>
                </a:cubicBezTo>
                <a:cubicBezTo>
                  <a:pt x="296" y="364"/>
                  <a:pt x="296" y="364"/>
                  <a:pt x="296" y="364"/>
                </a:cubicBezTo>
                <a:cubicBezTo>
                  <a:pt x="297" y="346"/>
                  <a:pt x="297" y="346"/>
                  <a:pt x="297" y="346"/>
                </a:cubicBezTo>
                <a:cubicBezTo>
                  <a:pt x="285" y="346"/>
                  <a:pt x="285" y="346"/>
                  <a:pt x="285" y="346"/>
                </a:cubicBezTo>
                <a:cubicBezTo>
                  <a:pt x="283" y="359"/>
                  <a:pt x="283" y="359"/>
                  <a:pt x="283" y="359"/>
                </a:cubicBezTo>
                <a:cubicBezTo>
                  <a:pt x="271" y="359"/>
                  <a:pt x="271" y="359"/>
                  <a:pt x="271" y="359"/>
                </a:cubicBezTo>
                <a:cubicBezTo>
                  <a:pt x="269" y="346"/>
                  <a:pt x="269" y="346"/>
                  <a:pt x="269" y="346"/>
                </a:cubicBezTo>
                <a:cubicBezTo>
                  <a:pt x="262" y="346"/>
                  <a:pt x="262" y="346"/>
                  <a:pt x="262" y="346"/>
                </a:cubicBezTo>
                <a:cubicBezTo>
                  <a:pt x="256" y="346"/>
                  <a:pt x="256" y="346"/>
                  <a:pt x="256" y="346"/>
                </a:cubicBezTo>
                <a:cubicBezTo>
                  <a:pt x="254" y="359"/>
                  <a:pt x="254" y="359"/>
                  <a:pt x="254" y="359"/>
                </a:cubicBezTo>
                <a:cubicBezTo>
                  <a:pt x="242" y="359"/>
                  <a:pt x="242" y="359"/>
                  <a:pt x="242" y="359"/>
                </a:cubicBezTo>
                <a:cubicBezTo>
                  <a:pt x="240" y="346"/>
                  <a:pt x="240" y="346"/>
                  <a:pt x="240" y="346"/>
                </a:cubicBezTo>
                <a:cubicBezTo>
                  <a:pt x="228" y="346"/>
                  <a:pt x="228" y="346"/>
                  <a:pt x="228" y="346"/>
                </a:cubicBezTo>
                <a:cubicBezTo>
                  <a:pt x="229" y="364"/>
                  <a:pt x="229" y="364"/>
                  <a:pt x="229" y="364"/>
                </a:cubicBezTo>
                <a:cubicBezTo>
                  <a:pt x="238" y="371"/>
                  <a:pt x="238" y="371"/>
                  <a:pt x="238" y="371"/>
                </a:cubicBezTo>
                <a:cubicBezTo>
                  <a:pt x="237" y="380"/>
                  <a:pt x="237" y="380"/>
                  <a:pt x="237" y="380"/>
                </a:cubicBezTo>
                <a:cubicBezTo>
                  <a:pt x="237" y="380"/>
                  <a:pt x="237" y="380"/>
                  <a:pt x="237" y="380"/>
                </a:cubicBezTo>
                <a:cubicBezTo>
                  <a:pt x="237" y="389"/>
                  <a:pt x="228" y="391"/>
                  <a:pt x="228" y="391"/>
                </a:cubicBezTo>
                <a:cubicBezTo>
                  <a:pt x="228" y="401"/>
                  <a:pt x="228" y="401"/>
                  <a:pt x="228" y="401"/>
                </a:cubicBezTo>
                <a:cubicBezTo>
                  <a:pt x="235" y="401"/>
                  <a:pt x="235" y="401"/>
                  <a:pt x="235" y="401"/>
                </a:cubicBezTo>
                <a:cubicBezTo>
                  <a:pt x="235" y="436"/>
                  <a:pt x="218" y="486"/>
                  <a:pt x="218" y="523"/>
                </a:cubicBezTo>
                <a:cubicBezTo>
                  <a:pt x="262" y="523"/>
                  <a:pt x="262" y="523"/>
                  <a:pt x="262" y="523"/>
                </a:cubicBezTo>
                <a:cubicBezTo>
                  <a:pt x="307" y="523"/>
                  <a:pt x="307" y="523"/>
                  <a:pt x="307" y="523"/>
                </a:cubicBezTo>
                <a:cubicBezTo>
                  <a:pt x="307" y="486"/>
                  <a:pt x="290" y="436"/>
                  <a:pt x="290" y="401"/>
                </a:cubicBezTo>
                <a:close/>
                <a:moveTo>
                  <a:pt x="570" y="334"/>
                </a:moveTo>
                <a:cubicBezTo>
                  <a:pt x="570" y="328"/>
                  <a:pt x="570" y="328"/>
                  <a:pt x="570" y="328"/>
                </a:cubicBezTo>
                <a:cubicBezTo>
                  <a:pt x="570" y="311"/>
                  <a:pt x="557" y="300"/>
                  <a:pt x="542" y="300"/>
                </a:cubicBezTo>
                <a:cubicBezTo>
                  <a:pt x="527" y="300"/>
                  <a:pt x="514" y="311"/>
                  <a:pt x="514" y="328"/>
                </a:cubicBezTo>
                <a:cubicBezTo>
                  <a:pt x="514" y="334"/>
                  <a:pt x="514" y="334"/>
                  <a:pt x="514" y="334"/>
                </a:cubicBezTo>
                <a:lnTo>
                  <a:pt x="570" y="334"/>
                </a:lnTo>
                <a:close/>
                <a:moveTo>
                  <a:pt x="569" y="401"/>
                </a:moveTo>
                <a:cubicBezTo>
                  <a:pt x="576" y="401"/>
                  <a:pt x="576" y="401"/>
                  <a:pt x="576" y="401"/>
                </a:cubicBezTo>
                <a:cubicBezTo>
                  <a:pt x="576" y="391"/>
                  <a:pt x="576" y="391"/>
                  <a:pt x="576" y="391"/>
                </a:cubicBezTo>
                <a:cubicBezTo>
                  <a:pt x="576" y="391"/>
                  <a:pt x="567" y="389"/>
                  <a:pt x="567" y="380"/>
                </a:cubicBezTo>
                <a:cubicBezTo>
                  <a:pt x="567" y="380"/>
                  <a:pt x="567" y="380"/>
                  <a:pt x="567" y="380"/>
                </a:cubicBezTo>
                <a:cubicBezTo>
                  <a:pt x="567" y="371"/>
                  <a:pt x="567" y="371"/>
                  <a:pt x="567" y="371"/>
                </a:cubicBezTo>
                <a:cubicBezTo>
                  <a:pt x="575" y="364"/>
                  <a:pt x="575" y="364"/>
                  <a:pt x="575" y="364"/>
                </a:cubicBezTo>
                <a:cubicBezTo>
                  <a:pt x="577" y="346"/>
                  <a:pt x="577" y="346"/>
                  <a:pt x="577" y="346"/>
                </a:cubicBezTo>
                <a:cubicBezTo>
                  <a:pt x="565" y="346"/>
                  <a:pt x="565" y="346"/>
                  <a:pt x="565" y="346"/>
                </a:cubicBezTo>
                <a:cubicBezTo>
                  <a:pt x="563" y="359"/>
                  <a:pt x="563" y="359"/>
                  <a:pt x="563" y="359"/>
                </a:cubicBezTo>
                <a:cubicBezTo>
                  <a:pt x="551" y="359"/>
                  <a:pt x="551" y="359"/>
                  <a:pt x="551" y="359"/>
                </a:cubicBezTo>
                <a:cubicBezTo>
                  <a:pt x="549" y="346"/>
                  <a:pt x="549" y="346"/>
                  <a:pt x="549" y="346"/>
                </a:cubicBezTo>
                <a:cubicBezTo>
                  <a:pt x="542" y="346"/>
                  <a:pt x="542" y="346"/>
                  <a:pt x="542" y="346"/>
                </a:cubicBezTo>
                <a:cubicBezTo>
                  <a:pt x="535" y="346"/>
                  <a:pt x="535" y="346"/>
                  <a:pt x="535" y="346"/>
                </a:cubicBezTo>
                <a:cubicBezTo>
                  <a:pt x="533" y="359"/>
                  <a:pt x="533" y="359"/>
                  <a:pt x="533" y="359"/>
                </a:cubicBezTo>
                <a:cubicBezTo>
                  <a:pt x="521" y="359"/>
                  <a:pt x="521" y="359"/>
                  <a:pt x="521" y="359"/>
                </a:cubicBezTo>
                <a:cubicBezTo>
                  <a:pt x="520" y="346"/>
                  <a:pt x="520" y="346"/>
                  <a:pt x="520" y="346"/>
                </a:cubicBezTo>
                <a:cubicBezTo>
                  <a:pt x="507" y="346"/>
                  <a:pt x="507" y="346"/>
                  <a:pt x="507" y="346"/>
                </a:cubicBezTo>
                <a:cubicBezTo>
                  <a:pt x="509" y="364"/>
                  <a:pt x="509" y="364"/>
                  <a:pt x="509" y="364"/>
                </a:cubicBezTo>
                <a:cubicBezTo>
                  <a:pt x="517" y="371"/>
                  <a:pt x="517" y="371"/>
                  <a:pt x="517" y="371"/>
                </a:cubicBezTo>
                <a:cubicBezTo>
                  <a:pt x="517" y="380"/>
                  <a:pt x="517" y="380"/>
                  <a:pt x="517" y="380"/>
                </a:cubicBezTo>
                <a:cubicBezTo>
                  <a:pt x="517" y="380"/>
                  <a:pt x="517" y="380"/>
                  <a:pt x="517" y="380"/>
                </a:cubicBezTo>
                <a:cubicBezTo>
                  <a:pt x="517" y="389"/>
                  <a:pt x="508" y="391"/>
                  <a:pt x="508" y="391"/>
                </a:cubicBezTo>
                <a:cubicBezTo>
                  <a:pt x="508" y="401"/>
                  <a:pt x="508" y="401"/>
                  <a:pt x="508" y="401"/>
                </a:cubicBezTo>
                <a:cubicBezTo>
                  <a:pt x="515" y="401"/>
                  <a:pt x="515" y="401"/>
                  <a:pt x="515" y="401"/>
                </a:cubicBezTo>
                <a:cubicBezTo>
                  <a:pt x="515" y="436"/>
                  <a:pt x="497" y="486"/>
                  <a:pt x="497" y="523"/>
                </a:cubicBezTo>
                <a:cubicBezTo>
                  <a:pt x="542" y="523"/>
                  <a:pt x="542" y="523"/>
                  <a:pt x="542" y="523"/>
                </a:cubicBezTo>
                <a:cubicBezTo>
                  <a:pt x="587" y="523"/>
                  <a:pt x="587" y="523"/>
                  <a:pt x="587" y="523"/>
                </a:cubicBezTo>
                <a:cubicBezTo>
                  <a:pt x="587" y="486"/>
                  <a:pt x="570" y="436"/>
                  <a:pt x="569" y="401"/>
                </a:cubicBezTo>
                <a:close/>
                <a:moveTo>
                  <a:pt x="292" y="219"/>
                </a:moveTo>
                <a:cubicBezTo>
                  <a:pt x="270" y="214"/>
                  <a:pt x="270" y="214"/>
                  <a:pt x="270" y="214"/>
                </a:cubicBezTo>
                <a:cubicBezTo>
                  <a:pt x="285" y="231"/>
                  <a:pt x="285" y="231"/>
                  <a:pt x="285" y="231"/>
                </a:cubicBezTo>
                <a:cubicBezTo>
                  <a:pt x="270" y="247"/>
                  <a:pt x="270" y="247"/>
                  <a:pt x="270" y="247"/>
                </a:cubicBezTo>
                <a:cubicBezTo>
                  <a:pt x="292" y="242"/>
                  <a:pt x="292" y="242"/>
                  <a:pt x="292" y="242"/>
                </a:cubicBezTo>
                <a:cubicBezTo>
                  <a:pt x="299" y="264"/>
                  <a:pt x="299" y="264"/>
                  <a:pt x="299" y="264"/>
                </a:cubicBezTo>
                <a:cubicBezTo>
                  <a:pt x="305" y="242"/>
                  <a:pt x="305" y="242"/>
                  <a:pt x="305" y="242"/>
                </a:cubicBezTo>
                <a:cubicBezTo>
                  <a:pt x="327" y="247"/>
                  <a:pt x="327" y="247"/>
                  <a:pt x="327" y="247"/>
                </a:cubicBezTo>
                <a:cubicBezTo>
                  <a:pt x="312" y="231"/>
                  <a:pt x="312" y="231"/>
                  <a:pt x="312" y="231"/>
                </a:cubicBezTo>
                <a:cubicBezTo>
                  <a:pt x="327" y="214"/>
                  <a:pt x="327" y="214"/>
                  <a:pt x="327" y="214"/>
                </a:cubicBezTo>
                <a:cubicBezTo>
                  <a:pt x="305" y="219"/>
                  <a:pt x="305" y="219"/>
                  <a:pt x="305" y="219"/>
                </a:cubicBezTo>
                <a:cubicBezTo>
                  <a:pt x="299" y="198"/>
                  <a:pt x="299" y="198"/>
                  <a:pt x="299" y="198"/>
                </a:cubicBezTo>
                <a:lnTo>
                  <a:pt x="292" y="219"/>
                </a:lnTo>
                <a:close/>
                <a:moveTo>
                  <a:pt x="594" y="540"/>
                </a:moveTo>
                <a:cubicBezTo>
                  <a:pt x="566" y="540"/>
                  <a:pt x="552" y="551"/>
                  <a:pt x="539" y="558"/>
                </a:cubicBezTo>
                <a:cubicBezTo>
                  <a:pt x="528" y="564"/>
                  <a:pt x="518" y="570"/>
                  <a:pt x="498" y="570"/>
                </a:cubicBezTo>
                <a:cubicBezTo>
                  <a:pt x="477" y="570"/>
                  <a:pt x="468" y="564"/>
                  <a:pt x="456" y="558"/>
                </a:cubicBezTo>
                <a:cubicBezTo>
                  <a:pt x="444" y="551"/>
                  <a:pt x="429" y="543"/>
                  <a:pt x="402" y="543"/>
                </a:cubicBezTo>
                <a:cubicBezTo>
                  <a:pt x="375" y="543"/>
                  <a:pt x="361" y="551"/>
                  <a:pt x="348" y="558"/>
                </a:cubicBezTo>
                <a:cubicBezTo>
                  <a:pt x="337" y="564"/>
                  <a:pt x="327" y="570"/>
                  <a:pt x="307" y="570"/>
                </a:cubicBezTo>
                <a:cubicBezTo>
                  <a:pt x="286" y="570"/>
                  <a:pt x="277" y="564"/>
                  <a:pt x="265" y="558"/>
                </a:cubicBezTo>
                <a:cubicBezTo>
                  <a:pt x="253" y="551"/>
                  <a:pt x="238" y="540"/>
                  <a:pt x="211" y="540"/>
                </a:cubicBezTo>
                <a:cubicBezTo>
                  <a:pt x="193" y="540"/>
                  <a:pt x="173" y="546"/>
                  <a:pt x="173" y="546"/>
                </a:cubicBezTo>
                <a:cubicBezTo>
                  <a:pt x="188" y="571"/>
                  <a:pt x="188" y="571"/>
                  <a:pt x="188" y="571"/>
                </a:cubicBezTo>
                <a:cubicBezTo>
                  <a:pt x="188" y="571"/>
                  <a:pt x="200" y="569"/>
                  <a:pt x="211" y="569"/>
                </a:cubicBezTo>
                <a:cubicBezTo>
                  <a:pt x="231" y="569"/>
                  <a:pt x="242" y="575"/>
                  <a:pt x="254" y="582"/>
                </a:cubicBezTo>
                <a:cubicBezTo>
                  <a:pt x="266" y="589"/>
                  <a:pt x="277" y="598"/>
                  <a:pt x="304" y="598"/>
                </a:cubicBezTo>
                <a:cubicBezTo>
                  <a:pt x="332" y="598"/>
                  <a:pt x="347" y="589"/>
                  <a:pt x="359" y="582"/>
                </a:cubicBezTo>
                <a:cubicBezTo>
                  <a:pt x="371" y="576"/>
                  <a:pt x="382" y="571"/>
                  <a:pt x="402" y="571"/>
                </a:cubicBezTo>
                <a:cubicBezTo>
                  <a:pt x="423" y="571"/>
                  <a:pt x="434" y="576"/>
                  <a:pt x="445" y="582"/>
                </a:cubicBezTo>
                <a:cubicBezTo>
                  <a:pt x="458" y="589"/>
                  <a:pt x="473" y="598"/>
                  <a:pt x="500" y="598"/>
                </a:cubicBezTo>
                <a:cubicBezTo>
                  <a:pt x="528" y="598"/>
                  <a:pt x="538" y="589"/>
                  <a:pt x="551" y="582"/>
                </a:cubicBezTo>
                <a:cubicBezTo>
                  <a:pt x="562" y="575"/>
                  <a:pt x="573" y="569"/>
                  <a:pt x="594" y="569"/>
                </a:cubicBezTo>
                <a:cubicBezTo>
                  <a:pt x="604" y="569"/>
                  <a:pt x="617" y="571"/>
                  <a:pt x="617" y="571"/>
                </a:cubicBezTo>
                <a:cubicBezTo>
                  <a:pt x="632" y="546"/>
                  <a:pt x="632" y="546"/>
                  <a:pt x="632" y="546"/>
                </a:cubicBezTo>
                <a:cubicBezTo>
                  <a:pt x="632" y="546"/>
                  <a:pt x="611" y="540"/>
                  <a:pt x="594" y="540"/>
                </a:cubicBezTo>
                <a:close/>
                <a:moveTo>
                  <a:pt x="539" y="616"/>
                </a:moveTo>
                <a:cubicBezTo>
                  <a:pt x="528" y="622"/>
                  <a:pt x="517" y="626"/>
                  <a:pt x="497" y="626"/>
                </a:cubicBezTo>
                <a:cubicBezTo>
                  <a:pt x="477" y="626"/>
                  <a:pt x="466" y="622"/>
                  <a:pt x="455" y="616"/>
                </a:cubicBezTo>
                <a:cubicBezTo>
                  <a:pt x="443" y="609"/>
                  <a:pt x="428" y="600"/>
                  <a:pt x="402" y="600"/>
                </a:cubicBezTo>
                <a:cubicBezTo>
                  <a:pt x="376" y="600"/>
                  <a:pt x="362" y="609"/>
                  <a:pt x="350" y="616"/>
                </a:cubicBezTo>
                <a:cubicBezTo>
                  <a:pt x="339" y="622"/>
                  <a:pt x="328" y="626"/>
                  <a:pt x="308" y="626"/>
                </a:cubicBezTo>
                <a:cubicBezTo>
                  <a:pt x="288" y="626"/>
                  <a:pt x="277" y="622"/>
                  <a:pt x="266" y="616"/>
                </a:cubicBezTo>
                <a:cubicBezTo>
                  <a:pt x="254" y="609"/>
                  <a:pt x="237" y="598"/>
                  <a:pt x="210" y="601"/>
                </a:cubicBezTo>
                <a:cubicBezTo>
                  <a:pt x="251" y="655"/>
                  <a:pt x="309" y="654"/>
                  <a:pt x="309" y="654"/>
                </a:cubicBezTo>
                <a:cubicBezTo>
                  <a:pt x="334" y="654"/>
                  <a:pt x="348" y="649"/>
                  <a:pt x="361" y="642"/>
                </a:cubicBezTo>
                <a:cubicBezTo>
                  <a:pt x="372" y="636"/>
                  <a:pt x="383" y="629"/>
                  <a:pt x="402" y="629"/>
                </a:cubicBezTo>
                <a:cubicBezTo>
                  <a:pt x="422" y="629"/>
                  <a:pt x="433" y="636"/>
                  <a:pt x="444" y="642"/>
                </a:cubicBezTo>
                <a:cubicBezTo>
                  <a:pt x="456" y="649"/>
                  <a:pt x="471" y="654"/>
                  <a:pt x="496" y="654"/>
                </a:cubicBezTo>
                <a:cubicBezTo>
                  <a:pt x="496" y="654"/>
                  <a:pt x="553" y="655"/>
                  <a:pt x="595" y="601"/>
                </a:cubicBezTo>
                <a:cubicBezTo>
                  <a:pt x="567" y="598"/>
                  <a:pt x="551" y="609"/>
                  <a:pt x="539" y="616"/>
                </a:cubicBezTo>
                <a:close/>
                <a:moveTo>
                  <a:pt x="402" y="659"/>
                </a:moveTo>
                <a:cubicBezTo>
                  <a:pt x="376" y="659"/>
                  <a:pt x="365" y="679"/>
                  <a:pt x="330" y="679"/>
                </a:cubicBezTo>
                <a:cubicBezTo>
                  <a:pt x="343" y="683"/>
                  <a:pt x="372" y="690"/>
                  <a:pt x="402" y="690"/>
                </a:cubicBezTo>
                <a:cubicBezTo>
                  <a:pt x="432" y="690"/>
                  <a:pt x="462" y="683"/>
                  <a:pt x="475" y="679"/>
                </a:cubicBezTo>
                <a:cubicBezTo>
                  <a:pt x="440" y="679"/>
                  <a:pt x="429" y="659"/>
                  <a:pt x="402" y="659"/>
                </a:cubicBezTo>
                <a:close/>
                <a:moveTo>
                  <a:pt x="654" y="789"/>
                </a:moveTo>
                <a:cubicBezTo>
                  <a:pt x="668" y="779"/>
                  <a:pt x="668" y="779"/>
                  <a:pt x="668" y="779"/>
                </a:cubicBezTo>
                <a:cubicBezTo>
                  <a:pt x="602" y="736"/>
                  <a:pt x="602" y="736"/>
                  <a:pt x="602" y="736"/>
                </a:cubicBezTo>
                <a:cubicBezTo>
                  <a:pt x="587" y="746"/>
                  <a:pt x="587" y="746"/>
                  <a:pt x="587" y="746"/>
                </a:cubicBezTo>
                <a:cubicBezTo>
                  <a:pt x="597" y="824"/>
                  <a:pt x="597" y="824"/>
                  <a:pt x="597" y="824"/>
                </a:cubicBezTo>
                <a:cubicBezTo>
                  <a:pt x="612" y="815"/>
                  <a:pt x="612" y="815"/>
                  <a:pt x="612" y="815"/>
                </a:cubicBezTo>
                <a:cubicBezTo>
                  <a:pt x="610" y="799"/>
                  <a:pt x="610" y="799"/>
                  <a:pt x="610" y="799"/>
                </a:cubicBezTo>
                <a:cubicBezTo>
                  <a:pt x="640" y="780"/>
                  <a:pt x="640" y="780"/>
                  <a:pt x="640" y="780"/>
                </a:cubicBezTo>
                <a:lnTo>
                  <a:pt x="654" y="789"/>
                </a:lnTo>
                <a:close/>
                <a:moveTo>
                  <a:pt x="608" y="784"/>
                </a:moveTo>
                <a:cubicBezTo>
                  <a:pt x="603" y="755"/>
                  <a:pt x="603" y="755"/>
                  <a:pt x="603" y="755"/>
                </a:cubicBezTo>
                <a:cubicBezTo>
                  <a:pt x="627" y="772"/>
                  <a:pt x="627" y="772"/>
                  <a:pt x="627" y="772"/>
                </a:cubicBezTo>
                <a:lnTo>
                  <a:pt x="608" y="784"/>
                </a:lnTo>
                <a:close/>
                <a:moveTo>
                  <a:pt x="269" y="772"/>
                </a:moveTo>
                <a:cubicBezTo>
                  <a:pt x="321" y="788"/>
                  <a:pt x="321" y="788"/>
                  <a:pt x="321" y="788"/>
                </a:cubicBezTo>
                <a:cubicBezTo>
                  <a:pt x="317" y="802"/>
                  <a:pt x="317" y="802"/>
                  <a:pt x="317" y="802"/>
                </a:cubicBezTo>
                <a:cubicBezTo>
                  <a:pt x="281" y="790"/>
                  <a:pt x="281" y="790"/>
                  <a:pt x="281" y="790"/>
                </a:cubicBezTo>
                <a:cubicBezTo>
                  <a:pt x="277" y="804"/>
                  <a:pt x="277" y="804"/>
                  <a:pt x="277" y="804"/>
                </a:cubicBezTo>
                <a:cubicBezTo>
                  <a:pt x="307" y="813"/>
                  <a:pt x="307" y="813"/>
                  <a:pt x="307" y="813"/>
                </a:cubicBezTo>
                <a:cubicBezTo>
                  <a:pt x="302" y="827"/>
                  <a:pt x="302" y="827"/>
                  <a:pt x="302" y="827"/>
                </a:cubicBezTo>
                <a:cubicBezTo>
                  <a:pt x="273" y="817"/>
                  <a:pt x="273" y="817"/>
                  <a:pt x="273" y="817"/>
                </a:cubicBezTo>
                <a:cubicBezTo>
                  <a:pt x="268" y="832"/>
                  <a:pt x="268" y="832"/>
                  <a:pt x="268" y="832"/>
                </a:cubicBezTo>
                <a:cubicBezTo>
                  <a:pt x="304" y="843"/>
                  <a:pt x="304" y="843"/>
                  <a:pt x="304" y="843"/>
                </a:cubicBezTo>
                <a:cubicBezTo>
                  <a:pt x="300" y="857"/>
                  <a:pt x="300" y="857"/>
                  <a:pt x="300" y="857"/>
                </a:cubicBezTo>
                <a:cubicBezTo>
                  <a:pt x="248" y="840"/>
                  <a:pt x="248" y="840"/>
                  <a:pt x="248" y="840"/>
                </a:cubicBezTo>
                <a:lnTo>
                  <a:pt x="269" y="772"/>
                </a:lnTo>
                <a:close/>
                <a:moveTo>
                  <a:pt x="272" y="97"/>
                </a:moveTo>
                <a:cubicBezTo>
                  <a:pt x="223" y="120"/>
                  <a:pt x="223" y="120"/>
                  <a:pt x="223" y="120"/>
                </a:cubicBezTo>
                <a:cubicBezTo>
                  <a:pt x="216" y="107"/>
                  <a:pt x="216" y="107"/>
                  <a:pt x="216" y="107"/>
                </a:cubicBezTo>
                <a:cubicBezTo>
                  <a:pt x="250" y="91"/>
                  <a:pt x="250" y="91"/>
                  <a:pt x="250" y="91"/>
                </a:cubicBezTo>
                <a:cubicBezTo>
                  <a:pt x="244" y="78"/>
                  <a:pt x="244" y="78"/>
                  <a:pt x="244" y="78"/>
                </a:cubicBezTo>
                <a:cubicBezTo>
                  <a:pt x="216" y="92"/>
                  <a:pt x="216" y="92"/>
                  <a:pt x="216" y="92"/>
                </a:cubicBezTo>
                <a:cubicBezTo>
                  <a:pt x="210" y="79"/>
                  <a:pt x="210" y="79"/>
                  <a:pt x="210" y="79"/>
                </a:cubicBezTo>
                <a:cubicBezTo>
                  <a:pt x="238" y="65"/>
                  <a:pt x="238" y="65"/>
                  <a:pt x="238" y="65"/>
                </a:cubicBezTo>
                <a:cubicBezTo>
                  <a:pt x="232" y="52"/>
                  <a:pt x="232" y="52"/>
                  <a:pt x="232" y="52"/>
                </a:cubicBezTo>
                <a:cubicBezTo>
                  <a:pt x="198" y="68"/>
                  <a:pt x="198" y="68"/>
                  <a:pt x="198" y="68"/>
                </a:cubicBezTo>
                <a:cubicBezTo>
                  <a:pt x="192" y="55"/>
                  <a:pt x="192" y="55"/>
                  <a:pt x="192" y="55"/>
                </a:cubicBezTo>
                <a:cubicBezTo>
                  <a:pt x="241" y="31"/>
                  <a:pt x="241" y="31"/>
                  <a:pt x="241" y="31"/>
                </a:cubicBezTo>
                <a:lnTo>
                  <a:pt x="272" y="97"/>
                </a:lnTo>
                <a:close/>
                <a:moveTo>
                  <a:pt x="762" y="385"/>
                </a:moveTo>
                <a:cubicBezTo>
                  <a:pt x="758" y="368"/>
                  <a:pt x="758" y="368"/>
                  <a:pt x="758" y="368"/>
                </a:cubicBezTo>
                <a:cubicBezTo>
                  <a:pt x="786" y="362"/>
                  <a:pt x="786" y="362"/>
                  <a:pt x="786" y="362"/>
                </a:cubicBezTo>
                <a:cubicBezTo>
                  <a:pt x="778" y="353"/>
                  <a:pt x="764" y="345"/>
                  <a:pt x="753" y="342"/>
                </a:cubicBezTo>
                <a:cubicBezTo>
                  <a:pt x="749" y="324"/>
                  <a:pt x="749" y="324"/>
                  <a:pt x="749" y="324"/>
                </a:cubicBezTo>
                <a:cubicBezTo>
                  <a:pt x="763" y="326"/>
                  <a:pt x="779" y="337"/>
                  <a:pt x="788" y="346"/>
                </a:cubicBezTo>
                <a:cubicBezTo>
                  <a:pt x="818" y="306"/>
                  <a:pt x="818" y="306"/>
                  <a:pt x="818" y="306"/>
                </a:cubicBezTo>
                <a:cubicBezTo>
                  <a:pt x="823" y="327"/>
                  <a:pt x="823" y="327"/>
                  <a:pt x="823" y="327"/>
                </a:cubicBezTo>
                <a:cubicBezTo>
                  <a:pt x="798" y="360"/>
                  <a:pt x="798" y="360"/>
                  <a:pt x="798" y="360"/>
                </a:cubicBezTo>
                <a:cubicBezTo>
                  <a:pt x="829" y="353"/>
                  <a:pt x="829" y="353"/>
                  <a:pt x="829" y="353"/>
                </a:cubicBezTo>
                <a:cubicBezTo>
                  <a:pt x="832" y="370"/>
                  <a:pt x="832" y="370"/>
                  <a:pt x="832" y="370"/>
                </a:cubicBezTo>
                <a:lnTo>
                  <a:pt x="762" y="385"/>
                </a:lnTo>
                <a:close/>
                <a:moveTo>
                  <a:pt x="810" y="547"/>
                </a:moveTo>
                <a:cubicBezTo>
                  <a:pt x="802" y="533"/>
                  <a:pt x="802" y="533"/>
                  <a:pt x="802" y="533"/>
                </a:cubicBezTo>
                <a:cubicBezTo>
                  <a:pt x="810" y="528"/>
                  <a:pt x="815" y="523"/>
                  <a:pt x="816" y="515"/>
                </a:cubicBezTo>
                <a:cubicBezTo>
                  <a:pt x="818" y="508"/>
                  <a:pt x="816" y="503"/>
                  <a:pt x="811" y="502"/>
                </a:cubicBezTo>
                <a:cubicBezTo>
                  <a:pt x="805" y="501"/>
                  <a:pt x="801" y="508"/>
                  <a:pt x="798" y="515"/>
                </a:cubicBezTo>
                <a:cubicBezTo>
                  <a:pt x="793" y="527"/>
                  <a:pt x="785" y="539"/>
                  <a:pt x="770" y="536"/>
                </a:cubicBezTo>
                <a:cubicBezTo>
                  <a:pt x="757" y="533"/>
                  <a:pt x="751" y="521"/>
                  <a:pt x="754" y="504"/>
                </a:cubicBezTo>
                <a:cubicBezTo>
                  <a:pt x="756" y="493"/>
                  <a:pt x="761" y="485"/>
                  <a:pt x="771" y="479"/>
                </a:cubicBezTo>
                <a:cubicBezTo>
                  <a:pt x="778" y="493"/>
                  <a:pt x="778" y="493"/>
                  <a:pt x="778" y="493"/>
                </a:cubicBezTo>
                <a:cubicBezTo>
                  <a:pt x="773" y="496"/>
                  <a:pt x="769" y="501"/>
                  <a:pt x="768" y="507"/>
                </a:cubicBezTo>
                <a:cubicBezTo>
                  <a:pt x="767" y="514"/>
                  <a:pt x="768" y="519"/>
                  <a:pt x="772" y="519"/>
                </a:cubicBezTo>
                <a:cubicBezTo>
                  <a:pt x="777" y="520"/>
                  <a:pt x="781" y="515"/>
                  <a:pt x="784" y="508"/>
                </a:cubicBezTo>
                <a:cubicBezTo>
                  <a:pt x="789" y="494"/>
                  <a:pt x="796" y="482"/>
                  <a:pt x="813" y="485"/>
                </a:cubicBezTo>
                <a:cubicBezTo>
                  <a:pt x="829" y="489"/>
                  <a:pt x="833" y="503"/>
                  <a:pt x="830" y="519"/>
                </a:cubicBezTo>
                <a:cubicBezTo>
                  <a:pt x="828" y="532"/>
                  <a:pt x="821" y="541"/>
                  <a:pt x="810" y="547"/>
                </a:cubicBezTo>
                <a:close/>
                <a:moveTo>
                  <a:pt x="185" y="725"/>
                </a:moveTo>
                <a:cubicBezTo>
                  <a:pt x="208" y="741"/>
                  <a:pt x="208" y="741"/>
                  <a:pt x="208" y="741"/>
                </a:cubicBezTo>
                <a:cubicBezTo>
                  <a:pt x="226" y="753"/>
                  <a:pt x="227" y="763"/>
                  <a:pt x="221" y="772"/>
                </a:cubicBezTo>
                <a:cubicBezTo>
                  <a:pt x="217" y="777"/>
                  <a:pt x="212" y="780"/>
                  <a:pt x="205" y="779"/>
                </a:cubicBezTo>
                <a:cubicBezTo>
                  <a:pt x="211" y="787"/>
                  <a:pt x="212" y="794"/>
                  <a:pt x="207" y="802"/>
                </a:cubicBezTo>
                <a:cubicBezTo>
                  <a:pt x="200" y="811"/>
                  <a:pt x="189" y="815"/>
                  <a:pt x="172" y="803"/>
                </a:cubicBezTo>
                <a:cubicBezTo>
                  <a:pt x="144" y="785"/>
                  <a:pt x="144" y="785"/>
                  <a:pt x="144" y="785"/>
                </a:cubicBezTo>
                <a:lnTo>
                  <a:pt x="185" y="725"/>
                </a:lnTo>
                <a:close/>
                <a:moveTo>
                  <a:pt x="179" y="792"/>
                </a:moveTo>
                <a:cubicBezTo>
                  <a:pt x="185" y="797"/>
                  <a:pt x="190" y="796"/>
                  <a:pt x="193" y="791"/>
                </a:cubicBezTo>
                <a:cubicBezTo>
                  <a:pt x="196" y="787"/>
                  <a:pt x="195" y="783"/>
                  <a:pt x="188" y="778"/>
                </a:cubicBezTo>
                <a:cubicBezTo>
                  <a:pt x="176" y="769"/>
                  <a:pt x="176" y="769"/>
                  <a:pt x="176" y="769"/>
                </a:cubicBezTo>
                <a:cubicBezTo>
                  <a:pt x="166" y="784"/>
                  <a:pt x="166" y="784"/>
                  <a:pt x="166" y="784"/>
                </a:cubicBezTo>
                <a:lnTo>
                  <a:pt x="179" y="792"/>
                </a:lnTo>
                <a:close/>
                <a:moveTo>
                  <a:pt x="192" y="765"/>
                </a:moveTo>
                <a:cubicBezTo>
                  <a:pt x="197" y="769"/>
                  <a:pt x="202" y="769"/>
                  <a:pt x="206" y="764"/>
                </a:cubicBezTo>
                <a:cubicBezTo>
                  <a:pt x="208" y="760"/>
                  <a:pt x="207" y="756"/>
                  <a:pt x="201" y="752"/>
                </a:cubicBezTo>
                <a:cubicBezTo>
                  <a:pt x="192" y="746"/>
                  <a:pt x="192" y="746"/>
                  <a:pt x="192" y="746"/>
                </a:cubicBezTo>
                <a:cubicBezTo>
                  <a:pt x="183" y="759"/>
                  <a:pt x="183" y="759"/>
                  <a:pt x="183" y="759"/>
                </a:cubicBezTo>
                <a:lnTo>
                  <a:pt x="192" y="765"/>
                </a:lnTo>
                <a:close/>
                <a:moveTo>
                  <a:pt x="65" y="567"/>
                </a:moveTo>
                <a:cubicBezTo>
                  <a:pt x="73" y="582"/>
                  <a:pt x="73" y="582"/>
                  <a:pt x="73" y="582"/>
                </a:cubicBezTo>
                <a:cubicBezTo>
                  <a:pt x="48" y="594"/>
                  <a:pt x="48" y="594"/>
                  <a:pt x="48" y="594"/>
                </a:cubicBezTo>
                <a:cubicBezTo>
                  <a:pt x="58" y="601"/>
                  <a:pt x="73" y="607"/>
                  <a:pt x="84" y="606"/>
                </a:cubicBezTo>
                <a:cubicBezTo>
                  <a:pt x="92" y="623"/>
                  <a:pt x="92" y="623"/>
                  <a:pt x="92" y="623"/>
                </a:cubicBezTo>
                <a:cubicBezTo>
                  <a:pt x="78" y="624"/>
                  <a:pt x="60" y="617"/>
                  <a:pt x="49" y="611"/>
                </a:cubicBezTo>
                <a:cubicBezTo>
                  <a:pt x="29" y="657"/>
                  <a:pt x="29" y="657"/>
                  <a:pt x="29" y="657"/>
                </a:cubicBezTo>
                <a:cubicBezTo>
                  <a:pt x="20" y="638"/>
                  <a:pt x="20" y="638"/>
                  <a:pt x="20" y="638"/>
                </a:cubicBezTo>
                <a:cubicBezTo>
                  <a:pt x="37" y="600"/>
                  <a:pt x="37" y="600"/>
                  <a:pt x="37" y="600"/>
                </a:cubicBezTo>
                <a:cubicBezTo>
                  <a:pt x="8" y="614"/>
                  <a:pt x="8" y="614"/>
                  <a:pt x="8" y="614"/>
                </a:cubicBezTo>
                <a:cubicBezTo>
                  <a:pt x="0" y="598"/>
                  <a:pt x="0" y="598"/>
                  <a:pt x="0" y="598"/>
                </a:cubicBezTo>
                <a:lnTo>
                  <a:pt x="65" y="567"/>
                </a:lnTo>
                <a:close/>
                <a:moveTo>
                  <a:pt x="709" y="628"/>
                </a:moveTo>
                <a:cubicBezTo>
                  <a:pt x="716" y="614"/>
                  <a:pt x="716" y="614"/>
                  <a:pt x="716" y="614"/>
                </a:cubicBezTo>
                <a:cubicBezTo>
                  <a:pt x="771" y="601"/>
                  <a:pt x="771" y="601"/>
                  <a:pt x="771" y="601"/>
                </a:cubicBezTo>
                <a:cubicBezTo>
                  <a:pt x="732" y="582"/>
                  <a:pt x="732" y="582"/>
                  <a:pt x="732" y="582"/>
                </a:cubicBezTo>
                <a:cubicBezTo>
                  <a:pt x="739" y="567"/>
                  <a:pt x="739" y="567"/>
                  <a:pt x="739" y="567"/>
                </a:cubicBezTo>
                <a:cubicBezTo>
                  <a:pt x="804" y="598"/>
                  <a:pt x="804" y="598"/>
                  <a:pt x="804" y="598"/>
                </a:cubicBezTo>
                <a:cubicBezTo>
                  <a:pt x="797" y="613"/>
                  <a:pt x="797" y="613"/>
                  <a:pt x="797" y="613"/>
                </a:cubicBezTo>
                <a:cubicBezTo>
                  <a:pt x="795" y="612"/>
                  <a:pt x="795" y="612"/>
                  <a:pt x="795" y="612"/>
                </a:cubicBezTo>
                <a:cubicBezTo>
                  <a:pt x="793" y="611"/>
                  <a:pt x="789" y="611"/>
                  <a:pt x="785" y="612"/>
                </a:cubicBezTo>
                <a:cubicBezTo>
                  <a:pt x="736" y="624"/>
                  <a:pt x="736" y="624"/>
                  <a:pt x="736" y="624"/>
                </a:cubicBezTo>
                <a:cubicBezTo>
                  <a:pt x="780" y="646"/>
                  <a:pt x="780" y="646"/>
                  <a:pt x="780" y="646"/>
                </a:cubicBezTo>
                <a:cubicBezTo>
                  <a:pt x="772" y="661"/>
                  <a:pt x="772" y="661"/>
                  <a:pt x="772" y="661"/>
                </a:cubicBezTo>
                <a:lnTo>
                  <a:pt x="709" y="628"/>
                </a:lnTo>
                <a:close/>
                <a:moveTo>
                  <a:pt x="376" y="73"/>
                </a:moveTo>
                <a:cubicBezTo>
                  <a:pt x="360" y="75"/>
                  <a:pt x="360" y="75"/>
                  <a:pt x="360" y="75"/>
                </a:cubicBezTo>
                <a:cubicBezTo>
                  <a:pt x="317" y="38"/>
                  <a:pt x="317" y="38"/>
                  <a:pt x="317" y="38"/>
                </a:cubicBezTo>
                <a:cubicBezTo>
                  <a:pt x="325" y="81"/>
                  <a:pt x="325" y="81"/>
                  <a:pt x="325" y="81"/>
                </a:cubicBezTo>
                <a:cubicBezTo>
                  <a:pt x="308" y="84"/>
                  <a:pt x="308" y="84"/>
                  <a:pt x="308" y="84"/>
                </a:cubicBezTo>
                <a:cubicBezTo>
                  <a:pt x="295" y="13"/>
                  <a:pt x="295" y="13"/>
                  <a:pt x="295" y="13"/>
                </a:cubicBezTo>
                <a:cubicBezTo>
                  <a:pt x="311" y="10"/>
                  <a:pt x="311" y="10"/>
                  <a:pt x="311" y="10"/>
                </a:cubicBezTo>
                <a:cubicBezTo>
                  <a:pt x="312" y="12"/>
                  <a:pt x="312" y="12"/>
                  <a:pt x="312" y="12"/>
                </a:cubicBezTo>
                <a:cubicBezTo>
                  <a:pt x="312" y="15"/>
                  <a:pt x="314" y="18"/>
                  <a:pt x="317" y="20"/>
                </a:cubicBezTo>
                <a:cubicBezTo>
                  <a:pt x="356" y="53"/>
                  <a:pt x="356" y="53"/>
                  <a:pt x="356" y="53"/>
                </a:cubicBezTo>
                <a:cubicBezTo>
                  <a:pt x="348" y="4"/>
                  <a:pt x="348" y="4"/>
                  <a:pt x="348" y="4"/>
                </a:cubicBezTo>
                <a:cubicBezTo>
                  <a:pt x="365" y="1"/>
                  <a:pt x="365" y="1"/>
                  <a:pt x="365" y="1"/>
                </a:cubicBezTo>
                <a:lnTo>
                  <a:pt x="376" y="73"/>
                </a:lnTo>
                <a:close/>
                <a:moveTo>
                  <a:pt x="637" y="711"/>
                </a:moveTo>
                <a:cubicBezTo>
                  <a:pt x="651" y="698"/>
                  <a:pt x="651" y="698"/>
                  <a:pt x="651" y="698"/>
                </a:cubicBezTo>
                <a:cubicBezTo>
                  <a:pt x="704" y="719"/>
                  <a:pt x="704" y="719"/>
                  <a:pt x="704" y="719"/>
                </a:cubicBezTo>
                <a:cubicBezTo>
                  <a:pt x="680" y="667"/>
                  <a:pt x="680" y="667"/>
                  <a:pt x="680" y="667"/>
                </a:cubicBezTo>
                <a:cubicBezTo>
                  <a:pt x="692" y="652"/>
                  <a:pt x="692" y="652"/>
                  <a:pt x="692" y="652"/>
                </a:cubicBezTo>
                <a:cubicBezTo>
                  <a:pt x="725" y="726"/>
                  <a:pt x="725" y="726"/>
                  <a:pt x="725" y="726"/>
                </a:cubicBezTo>
                <a:cubicBezTo>
                  <a:pt x="712" y="739"/>
                  <a:pt x="712" y="739"/>
                  <a:pt x="712" y="739"/>
                </a:cubicBezTo>
                <a:lnTo>
                  <a:pt x="637" y="711"/>
                </a:lnTo>
                <a:close/>
                <a:moveTo>
                  <a:pt x="152" y="696"/>
                </a:moveTo>
                <a:cubicBezTo>
                  <a:pt x="151" y="686"/>
                  <a:pt x="151" y="686"/>
                  <a:pt x="151" y="686"/>
                </a:cubicBezTo>
                <a:cubicBezTo>
                  <a:pt x="141" y="687"/>
                  <a:pt x="141" y="687"/>
                  <a:pt x="141" y="687"/>
                </a:cubicBezTo>
                <a:cubicBezTo>
                  <a:pt x="140" y="684"/>
                  <a:pt x="139" y="681"/>
                  <a:pt x="137" y="678"/>
                </a:cubicBezTo>
                <a:cubicBezTo>
                  <a:pt x="127" y="658"/>
                  <a:pt x="104" y="650"/>
                  <a:pt x="84" y="661"/>
                </a:cubicBezTo>
                <a:cubicBezTo>
                  <a:pt x="71" y="668"/>
                  <a:pt x="64" y="682"/>
                  <a:pt x="64" y="695"/>
                </a:cubicBezTo>
                <a:cubicBezTo>
                  <a:pt x="54" y="696"/>
                  <a:pt x="54" y="696"/>
                  <a:pt x="54" y="696"/>
                </a:cubicBezTo>
                <a:cubicBezTo>
                  <a:pt x="55" y="706"/>
                  <a:pt x="55" y="706"/>
                  <a:pt x="55" y="706"/>
                </a:cubicBezTo>
                <a:cubicBezTo>
                  <a:pt x="65" y="705"/>
                  <a:pt x="65" y="705"/>
                  <a:pt x="65" y="705"/>
                </a:cubicBezTo>
                <a:cubicBezTo>
                  <a:pt x="66" y="708"/>
                  <a:pt x="67" y="712"/>
                  <a:pt x="69" y="715"/>
                </a:cubicBezTo>
                <a:cubicBezTo>
                  <a:pt x="79" y="734"/>
                  <a:pt x="102" y="742"/>
                  <a:pt x="122" y="731"/>
                </a:cubicBezTo>
                <a:cubicBezTo>
                  <a:pt x="136" y="724"/>
                  <a:pt x="143" y="711"/>
                  <a:pt x="143" y="697"/>
                </a:cubicBezTo>
                <a:lnTo>
                  <a:pt x="152" y="696"/>
                </a:lnTo>
                <a:close/>
                <a:moveTo>
                  <a:pt x="92" y="676"/>
                </a:moveTo>
                <a:cubicBezTo>
                  <a:pt x="104" y="670"/>
                  <a:pt x="118" y="674"/>
                  <a:pt x="124" y="685"/>
                </a:cubicBezTo>
                <a:cubicBezTo>
                  <a:pt x="124" y="686"/>
                  <a:pt x="125" y="688"/>
                  <a:pt x="125" y="689"/>
                </a:cubicBezTo>
                <a:cubicBezTo>
                  <a:pt x="80" y="694"/>
                  <a:pt x="80" y="694"/>
                  <a:pt x="80" y="694"/>
                </a:cubicBezTo>
                <a:cubicBezTo>
                  <a:pt x="81" y="686"/>
                  <a:pt x="85" y="680"/>
                  <a:pt x="92" y="676"/>
                </a:cubicBezTo>
                <a:close/>
                <a:moveTo>
                  <a:pt x="114" y="716"/>
                </a:moveTo>
                <a:cubicBezTo>
                  <a:pt x="103" y="723"/>
                  <a:pt x="89" y="718"/>
                  <a:pt x="83" y="707"/>
                </a:cubicBezTo>
                <a:cubicBezTo>
                  <a:pt x="82" y="706"/>
                  <a:pt x="81" y="705"/>
                  <a:pt x="81" y="703"/>
                </a:cubicBezTo>
                <a:cubicBezTo>
                  <a:pt x="126" y="698"/>
                  <a:pt x="126" y="698"/>
                  <a:pt x="126" y="698"/>
                </a:cubicBezTo>
                <a:cubicBezTo>
                  <a:pt x="126" y="706"/>
                  <a:pt x="121" y="713"/>
                  <a:pt x="114" y="716"/>
                </a:cubicBezTo>
                <a:close/>
                <a:moveTo>
                  <a:pt x="670" y="92"/>
                </a:moveTo>
                <a:cubicBezTo>
                  <a:pt x="683" y="103"/>
                  <a:pt x="683" y="103"/>
                  <a:pt x="683" y="103"/>
                </a:cubicBezTo>
                <a:cubicBezTo>
                  <a:pt x="656" y="141"/>
                  <a:pt x="656" y="141"/>
                  <a:pt x="656" y="141"/>
                </a:cubicBezTo>
                <a:cubicBezTo>
                  <a:pt x="701" y="122"/>
                  <a:pt x="701" y="122"/>
                  <a:pt x="701" y="122"/>
                </a:cubicBezTo>
                <a:cubicBezTo>
                  <a:pt x="709" y="129"/>
                  <a:pt x="709" y="129"/>
                  <a:pt x="709" y="129"/>
                </a:cubicBezTo>
                <a:cubicBezTo>
                  <a:pt x="690" y="175"/>
                  <a:pt x="690" y="175"/>
                  <a:pt x="690" y="175"/>
                </a:cubicBezTo>
                <a:cubicBezTo>
                  <a:pt x="728" y="147"/>
                  <a:pt x="728" y="147"/>
                  <a:pt x="728" y="147"/>
                </a:cubicBezTo>
                <a:cubicBezTo>
                  <a:pt x="739" y="160"/>
                  <a:pt x="739" y="160"/>
                  <a:pt x="739" y="160"/>
                </a:cubicBezTo>
                <a:cubicBezTo>
                  <a:pt x="680" y="201"/>
                  <a:pt x="680" y="201"/>
                  <a:pt x="680" y="201"/>
                </a:cubicBezTo>
                <a:cubicBezTo>
                  <a:pt x="668" y="189"/>
                  <a:pt x="668" y="189"/>
                  <a:pt x="668" y="189"/>
                </a:cubicBezTo>
                <a:cubicBezTo>
                  <a:pt x="686" y="145"/>
                  <a:pt x="686" y="145"/>
                  <a:pt x="686" y="145"/>
                </a:cubicBezTo>
                <a:cubicBezTo>
                  <a:pt x="642" y="163"/>
                  <a:pt x="642" y="163"/>
                  <a:pt x="642" y="163"/>
                </a:cubicBezTo>
                <a:cubicBezTo>
                  <a:pt x="630" y="151"/>
                  <a:pt x="630" y="151"/>
                  <a:pt x="630" y="151"/>
                </a:cubicBezTo>
                <a:lnTo>
                  <a:pt x="670" y="92"/>
                </a:lnTo>
                <a:close/>
                <a:moveTo>
                  <a:pt x="541" y="22"/>
                </a:moveTo>
                <a:cubicBezTo>
                  <a:pt x="557" y="28"/>
                  <a:pt x="557" y="28"/>
                  <a:pt x="557" y="28"/>
                </a:cubicBezTo>
                <a:cubicBezTo>
                  <a:pt x="544" y="74"/>
                  <a:pt x="544" y="74"/>
                  <a:pt x="544" y="74"/>
                </a:cubicBezTo>
                <a:cubicBezTo>
                  <a:pt x="580" y="40"/>
                  <a:pt x="580" y="40"/>
                  <a:pt x="580" y="40"/>
                </a:cubicBezTo>
                <a:cubicBezTo>
                  <a:pt x="590" y="45"/>
                  <a:pt x="590" y="45"/>
                  <a:pt x="590" y="45"/>
                </a:cubicBezTo>
                <a:cubicBezTo>
                  <a:pt x="587" y="94"/>
                  <a:pt x="587" y="94"/>
                  <a:pt x="587" y="94"/>
                </a:cubicBezTo>
                <a:cubicBezTo>
                  <a:pt x="613" y="55"/>
                  <a:pt x="613" y="55"/>
                  <a:pt x="613" y="55"/>
                </a:cubicBezTo>
                <a:cubicBezTo>
                  <a:pt x="628" y="63"/>
                  <a:pt x="628" y="63"/>
                  <a:pt x="628" y="63"/>
                </a:cubicBezTo>
                <a:cubicBezTo>
                  <a:pt x="587" y="122"/>
                  <a:pt x="587" y="122"/>
                  <a:pt x="587" y="122"/>
                </a:cubicBezTo>
                <a:cubicBezTo>
                  <a:pt x="572" y="115"/>
                  <a:pt x="572" y="115"/>
                  <a:pt x="572" y="115"/>
                </a:cubicBezTo>
                <a:cubicBezTo>
                  <a:pt x="574" y="67"/>
                  <a:pt x="574" y="67"/>
                  <a:pt x="574" y="67"/>
                </a:cubicBezTo>
                <a:cubicBezTo>
                  <a:pt x="538" y="99"/>
                  <a:pt x="538" y="99"/>
                  <a:pt x="538" y="99"/>
                </a:cubicBezTo>
                <a:cubicBezTo>
                  <a:pt x="522" y="92"/>
                  <a:pt x="522" y="92"/>
                  <a:pt x="522" y="92"/>
                </a:cubicBezTo>
                <a:lnTo>
                  <a:pt x="541" y="22"/>
                </a:lnTo>
                <a:close/>
                <a:moveTo>
                  <a:pt x="362" y="795"/>
                </a:moveTo>
                <a:cubicBezTo>
                  <a:pt x="378" y="796"/>
                  <a:pt x="378" y="796"/>
                  <a:pt x="378" y="796"/>
                </a:cubicBezTo>
                <a:cubicBezTo>
                  <a:pt x="414" y="840"/>
                  <a:pt x="414" y="840"/>
                  <a:pt x="414" y="840"/>
                </a:cubicBezTo>
                <a:cubicBezTo>
                  <a:pt x="414" y="796"/>
                  <a:pt x="414" y="796"/>
                  <a:pt x="414" y="796"/>
                </a:cubicBezTo>
                <a:cubicBezTo>
                  <a:pt x="431" y="797"/>
                  <a:pt x="431" y="797"/>
                  <a:pt x="431" y="797"/>
                </a:cubicBezTo>
                <a:cubicBezTo>
                  <a:pt x="431" y="868"/>
                  <a:pt x="431" y="868"/>
                  <a:pt x="431" y="868"/>
                </a:cubicBezTo>
                <a:cubicBezTo>
                  <a:pt x="414" y="868"/>
                  <a:pt x="414" y="868"/>
                  <a:pt x="414" y="868"/>
                </a:cubicBezTo>
                <a:cubicBezTo>
                  <a:pt x="414" y="866"/>
                  <a:pt x="414" y="866"/>
                  <a:pt x="414" y="866"/>
                </a:cubicBezTo>
                <a:cubicBezTo>
                  <a:pt x="414" y="864"/>
                  <a:pt x="413" y="861"/>
                  <a:pt x="410" y="858"/>
                </a:cubicBezTo>
                <a:cubicBezTo>
                  <a:pt x="378" y="819"/>
                  <a:pt x="378" y="819"/>
                  <a:pt x="378" y="819"/>
                </a:cubicBezTo>
                <a:cubicBezTo>
                  <a:pt x="377" y="868"/>
                  <a:pt x="377" y="868"/>
                  <a:pt x="377" y="868"/>
                </a:cubicBezTo>
                <a:cubicBezTo>
                  <a:pt x="360" y="867"/>
                  <a:pt x="360" y="867"/>
                  <a:pt x="360" y="867"/>
                </a:cubicBezTo>
                <a:lnTo>
                  <a:pt x="362" y="795"/>
                </a:lnTo>
                <a:close/>
                <a:moveTo>
                  <a:pt x="485" y="39"/>
                </a:moveTo>
                <a:cubicBezTo>
                  <a:pt x="479" y="80"/>
                  <a:pt x="479" y="80"/>
                  <a:pt x="479" y="80"/>
                </a:cubicBezTo>
                <a:cubicBezTo>
                  <a:pt x="463" y="78"/>
                  <a:pt x="463" y="78"/>
                  <a:pt x="463" y="78"/>
                </a:cubicBezTo>
                <a:cubicBezTo>
                  <a:pt x="467" y="40"/>
                  <a:pt x="467" y="40"/>
                  <a:pt x="467" y="40"/>
                </a:cubicBezTo>
                <a:cubicBezTo>
                  <a:pt x="469" y="28"/>
                  <a:pt x="466" y="19"/>
                  <a:pt x="454" y="18"/>
                </a:cubicBezTo>
                <a:cubicBezTo>
                  <a:pt x="442" y="16"/>
                  <a:pt x="437" y="24"/>
                  <a:pt x="436" y="36"/>
                </a:cubicBezTo>
                <a:cubicBezTo>
                  <a:pt x="431" y="74"/>
                  <a:pt x="431" y="74"/>
                  <a:pt x="431" y="74"/>
                </a:cubicBezTo>
                <a:cubicBezTo>
                  <a:pt x="414" y="72"/>
                  <a:pt x="414" y="72"/>
                  <a:pt x="414" y="72"/>
                </a:cubicBezTo>
                <a:cubicBezTo>
                  <a:pt x="419" y="31"/>
                  <a:pt x="419" y="31"/>
                  <a:pt x="419" y="31"/>
                </a:cubicBezTo>
                <a:cubicBezTo>
                  <a:pt x="421" y="11"/>
                  <a:pt x="435" y="0"/>
                  <a:pt x="456" y="2"/>
                </a:cubicBezTo>
                <a:cubicBezTo>
                  <a:pt x="478" y="5"/>
                  <a:pt x="487" y="19"/>
                  <a:pt x="485" y="39"/>
                </a:cubicBezTo>
                <a:close/>
                <a:moveTo>
                  <a:pt x="789" y="232"/>
                </a:moveTo>
                <a:cubicBezTo>
                  <a:pt x="779" y="213"/>
                  <a:pt x="756" y="205"/>
                  <a:pt x="736" y="215"/>
                </a:cubicBezTo>
                <a:cubicBezTo>
                  <a:pt x="716" y="226"/>
                  <a:pt x="710" y="249"/>
                  <a:pt x="720" y="269"/>
                </a:cubicBezTo>
                <a:cubicBezTo>
                  <a:pt x="730" y="288"/>
                  <a:pt x="753" y="296"/>
                  <a:pt x="773" y="286"/>
                </a:cubicBezTo>
                <a:cubicBezTo>
                  <a:pt x="793" y="275"/>
                  <a:pt x="799" y="252"/>
                  <a:pt x="789" y="232"/>
                </a:cubicBezTo>
                <a:close/>
                <a:moveTo>
                  <a:pt x="765" y="271"/>
                </a:moveTo>
                <a:cubicBezTo>
                  <a:pt x="754" y="277"/>
                  <a:pt x="740" y="272"/>
                  <a:pt x="734" y="261"/>
                </a:cubicBezTo>
                <a:cubicBezTo>
                  <a:pt x="728" y="250"/>
                  <a:pt x="732" y="236"/>
                  <a:pt x="744" y="230"/>
                </a:cubicBezTo>
                <a:cubicBezTo>
                  <a:pt x="755" y="224"/>
                  <a:pt x="769" y="228"/>
                  <a:pt x="775" y="240"/>
                </a:cubicBezTo>
                <a:cubicBezTo>
                  <a:pt x="781" y="251"/>
                  <a:pt x="777" y="265"/>
                  <a:pt x="765" y="271"/>
                </a:cubicBezTo>
                <a:close/>
                <a:moveTo>
                  <a:pt x="532" y="817"/>
                </a:moveTo>
                <a:cubicBezTo>
                  <a:pt x="500" y="827"/>
                  <a:pt x="500" y="827"/>
                  <a:pt x="500" y="827"/>
                </a:cubicBezTo>
                <a:cubicBezTo>
                  <a:pt x="508" y="855"/>
                  <a:pt x="508" y="855"/>
                  <a:pt x="508" y="855"/>
                </a:cubicBezTo>
                <a:cubicBezTo>
                  <a:pt x="492" y="860"/>
                  <a:pt x="492" y="860"/>
                  <a:pt x="492" y="860"/>
                </a:cubicBezTo>
                <a:cubicBezTo>
                  <a:pt x="472" y="791"/>
                  <a:pt x="472" y="791"/>
                  <a:pt x="472" y="791"/>
                </a:cubicBezTo>
                <a:cubicBezTo>
                  <a:pt x="489" y="786"/>
                  <a:pt x="489" y="786"/>
                  <a:pt x="489" y="786"/>
                </a:cubicBezTo>
                <a:cubicBezTo>
                  <a:pt x="496" y="813"/>
                  <a:pt x="496" y="813"/>
                  <a:pt x="496" y="813"/>
                </a:cubicBezTo>
                <a:cubicBezTo>
                  <a:pt x="528" y="804"/>
                  <a:pt x="528" y="804"/>
                  <a:pt x="528" y="804"/>
                </a:cubicBezTo>
                <a:cubicBezTo>
                  <a:pt x="520" y="777"/>
                  <a:pt x="520" y="777"/>
                  <a:pt x="520" y="777"/>
                </a:cubicBezTo>
                <a:cubicBezTo>
                  <a:pt x="536" y="772"/>
                  <a:pt x="536" y="772"/>
                  <a:pt x="536" y="772"/>
                </a:cubicBezTo>
                <a:cubicBezTo>
                  <a:pt x="557" y="841"/>
                  <a:pt x="557" y="841"/>
                  <a:pt x="557" y="841"/>
                </a:cubicBezTo>
                <a:cubicBezTo>
                  <a:pt x="541" y="846"/>
                  <a:pt x="541" y="846"/>
                  <a:pt x="541" y="846"/>
                </a:cubicBezTo>
                <a:lnTo>
                  <a:pt x="532" y="81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/>
          </a:p>
        </p:txBody>
      </p:sp>
      <p:sp>
        <p:nvSpPr>
          <p:cNvPr id="3" name="object 3"/>
          <p:cNvSpPr txBox="1"/>
          <p:nvPr/>
        </p:nvSpPr>
        <p:spPr>
          <a:xfrm>
            <a:off x="2832100" y="6373276"/>
            <a:ext cx="5334000" cy="151520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latin typeface="KBH"/>
                <a:cs typeface="KBH"/>
              </a:rPr>
              <a:t>København skal være en attraktiv og </a:t>
            </a:r>
            <a:r>
              <a:rPr lang="da-DK" sz="1900" spc="-40" dirty="0" err="1">
                <a:latin typeface="KBH"/>
                <a:cs typeface="KBH"/>
              </a:rPr>
              <a:t>mang-foldig</a:t>
            </a:r>
            <a:r>
              <a:rPr lang="da-DK" sz="1900" spc="-40" dirty="0">
                <a:latin typeface="KBH"/>
                <a:cs typeface="KBH"/>
              </a:rPr>
              <a:t> by – også for de mange studerende, som vælger at uddanne sig i vores by. 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endParaRPr lang="da-DK" sz="1900" spc="-40" dirty="0">
              <a:latin typeface="KBH"/>
              <a:cs typeface="KBH"/>
            </a:endParaRP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latin typeface="KBH"/>
                <a:cs typeface="KBH"/>
              </a:rPr>
              <a:t>Vi har brug for eksperternes hjælp til at blive klogere på, hvordan vi sammen kan skabe endnu bedre rammer og muligheder for de studerende i København. Derfor vil vi gerne invitere dig/jeres organisation til konferencen København som </a:t>
            </a:r>
            <a:r>
              <a:rPr lang="da-DK" sz="1900" spc="-40" dirty="0" err="1">
                <a:latin typeface="KBH"/>
                <a:cs typeface="KBH"/>
              </a:rPr>
              <a:t>studieby</a:t>
            </a:r>
            <a:r>
              <a:rPr lang="da-DK" sz="1900" spc="-40" dirty="0">
                <a:latin typeface="KBH"/>
                <a:cs typeface="KBH"/>
              </a:rPr>
              <a:t>. 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endParaRPr lang="da-DK" sz="1900" spc="-40" dirty="0">
              <a:latin typeface="KBH"/>
              <a:cs typeface="KBH"/>
            </a:endParaRP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2100" b="1" spc="-40" dirty="0">
                <a:latin typeface="KBH"/>
                <a:cs typeface="KBH"/>
              </a:rPr>
              <a:t>Tid: kl. 8:30 – 16:00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2100" b="1" spc="-40" dirty="0">
                <a:latin typeface="KBH"/>
                <a:cs typeface="KBH"/>
              </a:rPr>
              <a:t>Sted: Biblioteket, Rentemestervej 76, 2400 København NV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endParaRPr lang="da-DK" sz="1900" spc="-40" dirty="0">
              <a:latin typeface="KBH"/>
              <a:cs typeface="KBH"/>
            </a:endParaRP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latin typeface="KBH"/>
                <a:cs typeface="KBH"/>
              </a:rPr>
              <a:t>På konferencen skal vi drøfte en række emner, der kredser om det gode studieliv og et efterfølgende liv med job og karriere. Det sker i plenum med oplægsholdere samt på workshops, hvor alle deltagere kan byde ind: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endParaRPr lang="da-DK" sz="1900" spc="-40" dirty="0">
              <a:latin typeface="KBH"/>
              <a:cs typeface="KBH"/>
            </a:endParaRP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latin typeface="KBH"/>
                <a:cs typeface="KBH"/>
              </a:rPr>
              <a:t>•	Ungdomsboliger og kollegier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latin typeface="KBH"/>
                <a:cs typeface="KBH"/>
              </a:rPr>
              <a:t>•	Faglighed og kvalitet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latin typeface="KBH"/>
                <a:cs typeface="KBH"/>
              </a:rPr>
              <a:t>•	Studieliv og trivsel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latin typeface="KBH"/>
                <a:cs typeface="KBH"/>
              </a:rPr>
              <a:t>•	Job og karriere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latin typeface="KBH"/>
                <a:cs typeface="KBH"/>
              </a:rPr>
              <a:t>•	Samarbejde på tværs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latin typeface="KBH"/>
                <a:cs typeface="KBH"/>
              </a:rPr>
              <a:t>•	Studerendes bidrag til byen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latin typeface="KBH"/>
                <a:cs typeface="KBH"/>
              </a:rPr>
              <a:t>•	Internationale studerende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endParaRPr lang="da-DK" sz="1900" spc="-40" dirty="0">
              <a:latin typeface="KBH"/>
              <a:cs typeface="KBH"/>
            </a:endParaRP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latin typeface="KBH"/>
                <a:cs typeface="KBH"/>
              </a:rPr>
              <a:t>Jeg håber, at du vil komme og være med til at hjælpe os videre i arbejdet med at gøre København til en endnu mere attraktiv </a:t>
            </a:r>
            <a:r>
              <a:rPr lang="da-DK" sz="1900" spc="-40" dirty="0" err="1">
                <a:latin typeface="KBH"/>
                <a:cs typeface="KBH"/>
              </a:rPr>
              <a:t>studieby</a:t>
            </a:r>
            <a:r>
              <a:rPr lang="da-DK" sz="1900" spc="-40" dirty="0">
                <a:latin typeface="KBH"/>
                <a:cs typeface="KBH"/>
              </a:rPr>
              <a:t>.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endParaRPr lang="da-DK" sz="1900" spc="-40" dirty="0">
              <a:latin typeface="KBH"/>
              <a:cs typeface="KBH"/>
            </a:endParaRP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endParaRPr lang="da-DK" sz="1900" spc="-40" dirty="0">
              <a:latin typeface="KBH"/>
              <a:cs typeface="KBH"/>
            </a:endParaRP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latin typeface="KBH"/>
                <a:cs typeface="KBH"/>
              </a:rPr>
              <a:t>Venlig hilsen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endParaRPr lang="da-DK" sz="1900" spc="-40" dirty="0">
              <a:latin typeface="KBH"/>
              <a:cs typeface="KBH"/>
            </a:endParaRP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latin typeface="KBH"/>
                <a:cs typeface="KBH"/>
              </a:rPr>
              <a:t>Gitte Bloch Hansen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latin typeface="KBH"/>
                <a:cs typeface="KBH"/>
              </a:rPr>
              <a:t>Uddannelseskoordinator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latin typeface="KBH"/>
                <a:cs typeface="KBH"/>
              </a:rPr>
              <a:t>Sundheds- og Omsorgsforvaltningen</a:t>
            </a:r>
            <a:endParaRPr lang="da-DK" sz="1750" dirty="0">
              <a:latin typeface="KBH"/>
              <a:cs typeface="KBH"/>
            </a:endParaRP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endParaRPr lang="da-DK" sz="1900" spc="-40" dirty="0">
              <a:latin typeface="KBH"/>
              <a:cs typeface="KBH"/>
            </a:endParaRP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endParaRPr lang="da-DK" sz="1900" spc="-40" dirty="0">
              <a:latin typeface="KBH"/>
              <a:cs typeface="KBH"/>
            </a:endParaRP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endParaRPr lang="da-DK" sz="1900" spc="-40" dirty="0">
              <a:latin typeface="KBH"/>
              <a:cs typeface="KBH"/>
            </a:endParaRPr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2FAB765A-0322-2C47-8A09-0ADB90D9BF40}"/>
              </a:ext>
            </a:extLst>
          </p:cNvPr>
          <p:cNvSpPr txBox="1"/>
          <p:nvPr/>
        </p:nvSpPr>
        <p:spPr>
          <a:xfrm>
            <a:off x="1835150" y="737393"/>
            <a:ext cx="6478280" cy="16748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r">
              <a:spcBef>
                <a:spcPts val="100"/>
              </a:spcBef>
            </a:pPr>
            <a:r>
              <a:rPr lang="da-DK" sz="5400" spc="-40" dirty="0">
                <a:solidFill>
                  <a:schemeClr val="accent4"/>
                </a:solidFill>
                <a:latin typeface="KBH Black" pitchFamily="2" charset="77"/>
                <a:cs typeface="KBH"/>
              </a:rPr>
              <a:t>Afskeds-reception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C1E30639-9EE2-9A4A-B378-646A9AF24946}"/>
              </a:ext>
            </a:extLst>
          </p:cNvPr>
          <p:cNvSpPr txBox="1"/>
          <p:nvPr/>
        </p:nvSpPr>
        <p:spPr>
          <a:xfrm>
            <a:off x="615950" y="3139836"/>
            <a:ext cx="7289586" cy="25058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lang="da-DK" sz="5400" spc="-40" dirty="0">
                <a:solidFill>
                  <a:schemeClr val="accent4"/>
                </a:solidFill>
                <a:latin typeface="KBH Black" pitchFamily="2" charset="77"/>
                <a:cs typeface="KBH"/>
              </a:rPr>
              <a:t>Forstander for Skolen Vester Mogens Mogensen</a:t>
            </a:r>
            <a:endParaRPr lang="da-DK" sz="5400" dirty="0">
              <a:solidFill>
                <a:schemeClr val="accent4"/>
              </a:solidFill>
              <a:latin typeface="KBH Black" pitchFamily="2" charset="77"/>
              <a:cs typeface="KBH"/>
            </a:endParaRPr>
          </a:p>
        </p:txBody>
      </p:sp>
      <p:sp>
        <p:nvSpPr>
          <p:cNvPr id="8" name="Freeform 17">
            <a:extLst>
              <a:ext uri="{FF2B5EF4-FFF2-40B4-BE49-F238E27FC236}">
                <a16:creationId xmlns:a16="http://schemas.microsoft.com/office/drawing/2014/main" id="{F134B72E-683B-904A-9AA2-62DD7BE09768}"/>
              </a:ext>
            </a:extLst>
          </p:cNvPr>
          <p:cNvSpPr>
            <a:spLocks noChangeAspect="1"/>
          </p:cNvSpPr>
          <p:nvPr/>
        </p:nvSpPr>
        <p:spPr bwMode="auto">
          <a:xfrm>
            <a:off x="1045766" y="21817011"/>
            <a:ext cx="2597607" cy="2248098"/>
          </a:xfrm>
          <a:custGeom>
            <a:avLst/>
            <a:gdLst>
              <a:gd name="T0" fmla="*/ 1819 w 2449"/>
              <a:gd name="T1" fmla="*/ 0 h 2125"/>
              <a:gd name="T2" fmla="*/ 1819 w 2449"/>
              <a:gd name="T3" fmla="*/ 0 h 2125"/>
              <a:gd name="T4" fmla="*/ 1225 w 2449"/>
              <a:gd name="T5" fmla="*/ 375 h 2125"/>
              <a:gd name="T6" fmla="*/ 629 w 2449"/>
              <a:gd name="T7" fmla="*/ 0 h 2125"/>
              <a:gd name="T8" fmla="*/ 602 w 2449"/>
              <a:gd name="T9" fmla="*/ 0 h 2125"/>
              <a:gd name="T10" fmla="*/ 602 w 2449"/>
              <a:gd name="T11" fmla="*/ 52 h 2125"/>
              <a:gd name="T12" fmla="*/ 629 w 2449"/>
              <a:gd name="T13" fmla="*/ 52 h 2125"/>
              <a:gd name="T14" fmla="*/ 1200 w 2449"/>
              <a:gd name="T15" fmla="*/ 446 h 2125"/>
              <a:gd name="T16" fmla="*/ 1225 w 2449"/>
              <a:gd name="T17" fmla="*/ 505 h 2125"/>
              <a:gd name="T18" fmla="*/ 1249 w 2449"/>
              <a:gd name="T19" fmla="*/ 446 h 2125"/>
              <a:gd name="T20" fmla="*/ 1819 w 2449"/>
              <a:gd name="T21" fmla="*/ 52 h 2125"/>
              <a:gd name="T22" fmla="*/ 2396 w 2449"/>
              <a:gd name="T23" fmla="*/ 655 h 2125"/>
              <a:gd name="T24" fmla="*/ 2045 w 2449"/>
              <a:gd name="T25" fmla="*/ 1410 h 2125"/>
              <a:gd name="T26" fmla="*/ 1225 w 2449"/>
              <a:gd name="T27" fmla="*/ 2064 h 2125"/>
              <a:gd name="T28" fmla="*/ 404 w 2449"/>
              <a:gd name="T29" fmla="*/ 1410 h 2125"/>
              <a:gd name="T30" fmla="*/ 53 w 2449"/>
              <a:gd name="T31" fmla="*/ 655 h 2125"/>
              <a:gd name="T32" fmla="*/ 53 w 2449"/>
              <a:gd name="T33" fmla="*/ 628 h 2125"/>
              <a:gd name="T34" fmla="*/ 0 w 2449"/>
              <a:gd name="T35" fmla="*/ 628 h 2125"/>
              <a:gd name="T36" fmla="*/ 0 w 2449"/>
              <a:gd name="T37" fmla="*/ 655 h 2125"/>
              <a:gd name="T38" fmla="*/ 1212 w 2449"/>
              <a:gd name="T39" fmla="*/ 2118 h 2125"/>
              <a:gd name="T40" fmla="*/ 1225 w 2449"/>
              <a:gd name="T41" fmla="*/ 2125 h 2125"/>
              <a:gd name="T42" fmla="*/ 1237 w 2449"/>
              <a:gd name="T43" fmla="*/ 2118 h 2125"/>
              <a:gd name="T44" fmla="*/ 2449 w 2449"/>
              <a:gd name="T45" fmla="*/ 655 h 2125"/>
              <a:gd name="T46" fmla="*/ 1819 w 2449"/>
              <a:gd name="T47" fmla="*/ 0 h 2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449" h="2125">
                <a:moveTo>
                  <a:pt x="1819" y="0"/>
                </a:moveTo>
                <a:lnTo>
                  <a:pt x="1819" y="0"/>
                </a:lnTo>
                <a:cubicBezTo>
                  <a:pt x="1543" y="0"/>
                  <a:pt x="1319" y="204"/>
                  <a:pt x="1225" y="375"/>
                </a:cubicBezTo>
                <a:cubicBezTo>
                  <a:pt x="1130" y="204"/>
                  <a:pt x="906" y="0"/>
                  <a:pt x="629" y="0"/>
                </a:cubicBezTo>
                <a:lnTo>
                  <a:pt x="602" y="0"/>
                </a:lnTo>
                <a:lnTo>
                  <a:pt x="602" y="52"/>
                </a:lnTo>
                <a:lnTo>
                  <a:pt x="629" y="52"/>
                </a:lnTo>
                <a:cubicBezTo>
                  <a:pt x="906" y="52"/>
                  <a:pt x="1133" y="287"/>
                  <a:pt x="1200" y="446"/>
                </a:cubicBezTo>
                <a:lnTo>
                  <a:pt x="1225" y="505"/>
                </a:lnTo>
                <a:lnTo>
                  <a:pt x="1249" y="446"/>
                </a:lnTo>
                <a:cubicBezTo>
                  <a:pt x="1315" y="287"/>
                  <a:pt x="1542" y="52"/>
                  <a:pt x="1819" y="52"/>
                </a:cubicBezTo>
                <a:cubicBezTo>
                  <a:pt x="2085" y="52"/>
                  <a:pt x="2396" y="210"/>
                  <a:pt x="2396" y="655"/>
                </a:cubicBezTo>
                <a:cubicBezTo>
                  <a:pt x="2396" y="876"/>
                  <a:pt x="2271" y="1144"/>
                  <a:pt x="2045" y="1410"/>
                </a:cubicBezTo>
                <a:cubicBezTo>
                  <a:pt x="1827" y="1665"/>
                  <a:pt x="1537" y="1897"/>
                  <a:pt x="1225" y="2064"/>
                </a:cubicBezTo>
                <a:cubicBezTo>
                  <a:pt x="913" y="1897"/>
                  <a:pt x="622" y="1665"/>
                  <a:pt x="404" y="1410"/>
                </a:cubicBezTo>
                <a:cubicBezTo>
                  <a:pt x="178" y="1144"/>
                  <a:pt x="53" y="876"/>
                  <a:pt x="53" y="655"/>
                </a:cubicBezTo>
                <a:lnTo>
                  <a:pt x="53" y="628"/>
                </a:lnTo>
                <a:lnTo>
                  <a:pt x="0" y="628"/>
                </a:lnTo>
                <a:lnTo>
                  <a:pt x="0" y="655"/>
                </a:lnTo>
                <a:cubicBezTo>
                  <a:pt x="0" y="1123"/>
                  <a:pt x="521" y="1752"/>
                  <a:pt x="1212" y="2118"/>
                </a:cubicBezTo>
                <a:lnTo>
                  <a:pt x="1225" y="2125"/>
                </a:lnTo>
                <a:lnTo>
                  <a:pt x="1237" y="2118"/>
                </a:lnTo>
                <a:cubicBezTo>
                  <a:pt x="1928" y="1752"/>
                  <a:pt x="2449" y="1123"/>
                  <a:pt x="2449" y="655"/>
                </a:cubicBezTo>
                <a:cubicBezTo>
                  <a:pt x="2449" y="328"/>
                  <a:pt x="2255" y="0"/>
                  <a:pt x="1819" y="0"/>
                </a:cubicBez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21744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004300" cy="25199975"/>
          </a:xfrm>
          <a:custGeom>
            <a:avLst/>
            <a:gdLst/>
            <a:ahLst/>
            <a:cxnLst/>
            <a:rect l="l" t="t" r="r" b="b"/>
            <a:pathLst>
              <a:path w="9000490" h="16200119">
                <a:moveTo>
                  <a:pt x="0" y="16200005"/>
                </a:moveTo>
                <a:lnTo>
                  <a:pt x="9000007" y="16200005"/>
                </a:lnTo>
                <a:lnTo>
                  <a:pt x="9000007" y="0"/>
                </a:lnTo>
                <a:lnTo>
                  <a:pt x="0" y="0"/>
                </a:lnTo>
                <a:lnTo>
                  <a:pt x="0" y="16200005"/>
                </a:lnTo>
                <a:close/>
              </a:path>
            </a:pathLst>
          </a:custGeom>
          <a:solidFill>
            <a:schemeClr val="accent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Freeform 13">
            <a:extLst>
              <a:ext uri="{FF2B5EF4-FFF2-40B4-BE49-F238E27FC236}">
                <a16:creationId xmlns:a16="http://schemas.microsoft.com/office/drawing/2014/main" id="{9575C052-BF1D-BC40-9F05-675FEFDFB137}"/>
              </a:ext>
            </a:extLst>
          </p:cNvPr>
          <p:cNvSpPr>
            <a:spLocks noEditPoints="1"/>
          </p:cNvSpPr>
          <p:nvPr/>
        </p:nvSpPr>
        <p:spPr bwMode="auto">
          <a:xfrm>
            <a:off x="6477174" y="2678365"/>
            <a:ext cx="1434712" cy="1491457"/>
          </a:xfrm>
          <a:custGeom>
            <a:avLst/>
            <a:gdLst>
              <a:gd name="T0" fmla="*/ 445 w 833"/>
              <a:gd name="T1" fmla="*/ 273 h 868"/>
              <a:gd name="T2" fmla="*/ 485 w 833"/>
              <a:gd name="T3" fmla="*/ 251 h 868"/>
              <a:gd name="T4" fmla="*/ 453 w 833"/>
              <a:gd name="T5" fmla="*/ 313 h 868"/>
              <a:gd name="T6" fmla="*/ 388 w 833"/>
              <a:gd name="T7" fmla="*/ 305 h 868"/>
              <a:gd name="T8" fmla="*/ 446 w 833"/>
              <a:gd name="T9" fmla="*/ 356 h 868"/>
              <a:gd name="T10" fmla="*/ 460 w 833"/>
              <a:gd name="T11" fmla="*/ 370 h 868"/>
              <a:gd name="T12" fmla="*/ 402 w 833"/>
              <a:gd name="T13" fmla="*/ 463 h 868"/>
              <a:gd name="T14" fmla="*/ 416 w 833"/>
              <a:gd name="T15" fmla="*/ 176 h 868"/>
              <a:gd name="T16" fmla="*/ 297 w 833"/>
              <a:gd name="T17" fmla="*/ 391 h 868"/>
              <a:gd name="T18" fmla="*/ 283 w 833"/>
              <a:gd name="T19" fmla="*/ 359 h 868"/>
              <a:gd name="T20" fmla="*/ 240 w 833"/>
              <a:gd name="T21" fmla="*/ 346 h 868"/>
              <a:gd name="T22" fmla="*/ 228 w 833"/>
              <a:gd name="T23" fmla="*/ 401 h 868"/>
              <a:gd name="T24" fmla="*/ 570 w 833"/>
              <a:gd name="T25" fmla="*/ 328 h 868"/>
              <a:gd name="T26" fmla="*/ 576 w 833"/>
              <a:gd name="T27" fmla="*/ 391 h 868"/>
              <a:gd name="T28" fmla="*/ 563 w 833"/>
              <a:gd name="T29" fmla="*/ 359 h 868"/>
              <a:gd name="T30" fmla="*/ 520 w 833"/>
              <a:gd name="T31" fmla="*/ 346 h 868"/>
              <a:gd name="T32" fmla="*/ 508 w 833"/>
              <a:gd name="T33" fmla="*/ 401 h 868"/>
              <a:gd name="T34" fmla="*/ 270 w 833"/>
              <a:gd name="T35" fmla="*/ 214 h 868"/>
              <a:gd name="T36" fmla="*/ 312 w 833"/>
              <a:gd name="T37" fmla="*/ 231 h 868"/>
              <a:gd name="T38" fmla="*/ 498 w 833"/>
              <a:gd name="T39" fmla="*/ 570 h 868"/>
              <a:gd name="T40" fmla="*/ 173 w 833"/>
              <a:gd name="T41" fmla="*/ 546 h 868"/>
              <a:gd name="T42" fmla="*/ 445 w 833"/>
              <a:gd name="T43" fmla="*/ 582 h 868"/>
              <a:gd name="T44" fmla="*/ 539 w 833"/>
              <a:gd name="T45" fmla="*/ 616 h 868"/>
              <a:gd name="T46" fmla="*/ 210 w 833"/>
              <a:gd name="T47" fmla="*/ 601 h 868"/>
              <a:gd name="T48" fmla="*/ 539 w 833"/>
              <a:gd name="T49" fmla="*/ 616 h 868"/>
              <a:gd name="T50" fmla="*/ 668 w 833"/>
              <a:gd name="T51" fmla="*/ 779 h 868"/>
              <a:gd name="T52" fmla="*/ 654 w 833"/>
              <a:gd name="T53" fmla="*/ 789 h 868"/>
              <a:gd name="T54" fmla="*/ 317 w 833"/>
              <a:gd name="T55" fmla="*/ 802 h 868"/>
              <a:gd name="T56" fmla="*/ 304 w 833"/>
              <a:gd name="T57" fmla="*/ 843 h 868"/>
              <a:gd name="T58" fmla="*/ 250 w 833"/>
              <a:gd name="T59" fmla="*/ 91 h 868"/>
              <a:gd name="T60" fmla="*/ 192 w 833"/>
              <a:gd name="T61" fmla="*/ 55 h 868"/>
              <a:gd name="T62" fmla="*/ 749 w 833"/>
              <a:gd name="T63" fmla="*/ 324 h 868"/>
              <a:gd name="T64" fmla="*/ 762 w 833"/>
              <a:gd name="T65" fmla="*/ 385 h 868"/>
              <a:gd name="T66" fmla="*/ 754 w 833"/>
              <a:gd name="T67" fmla="*/ 504 h 868"/>
              <a:gd name="T68" fmla="*/ 830 w 833"/>
              <a:gd name="T69" fmla="*/ 519 h 868"/>
              <a:gd name="T70" fmla="*/ 172 w 833"/>
              <a:gd name="T71" fmla="*/ 803 h 868"/>
              <a:gd name="T72" fmla="*/ 166 w 833"/>
              <a:gd name="T73" fmla="*/ 784 h 868"/>
              <a:gd name="T74" fmla="*/ 192 w 833"/>
              <a:gd name="T75" fmla="*/ 765 h 868"/>
              <a:gd name="T76" fmla="*/ 29 w 833"/>
              <a:gd name="T77" fmla="*/ 657 h 868"/>
              <a:gd name="T78" fmla="*/ 716 w 833"/>
              <a:gd name="T79" fmla="*/ 614 h 868"/>
              <a:gd name="T80" fmla="*/ 785 w 833"/>
              <a:gd name="T81" fmla="*/ 612 h 868"/>
              <a:gd name="T82" fmla="*/ 317 w 833"/>
              <a:gd name="T83" fmla="*/ 38 h 868"/>
              <a:gd name="T84" fmla="*/ 356 w 833"/>
              <a:gd name="T85" fmla="*/ 53 h 868"/>
              <a:gd name="T86" fmla="*/ 680 w 833"/>
              <a:gd name="T87" fmla="*/ 667 h 868"/>
              <a:gd name="T88" fmla="*/ 141 w 833"/>
              <a:gd name="T89" fmla="*/ 687 h 868"/>
              <a:gd name="T90" fmla="*/ 69 w 833"/>
              <a:gd name="T91" fmla="*/ 715 h 868"/>
              <a:gd name="T92" fmla="*/ 80 w 833"/>
              <a:gd name="T93" fmla="*/ 694 h 868"/>
              <a:gd name="T94" fmla="*/ 670 w 833"/>
              <a:gd name="T95" fmla="*/ 92 h 868"/>
              <a:gd name="T96" fmla="*/ 739 w 833"/>
              <a:gd name="T97" fmla="*/ 160 h 868"/>
              <a:gd name="T98" fmla="*/ 541 w 833"/>
              <a:gd name="T99" fmla="*/ 22 h 868"/>
              <a:gd name="T100" fmla="*/ 628 w 833"/>
              <a:gd name="T101" fmla="*/ 63 h 868"/>
              <a:gd name="T102" fmla="*/ 362 w 833"/>
              <a:gd name="T103" fmla="*/ 795 h 868"/>
              <a:gd name="T104" fmla="*/ 414 w 833"/>
              <a:gd name="T105" fmla="*/ 866 h 868"/>
              <a:gd name="T106" fmla="*/ 479 w 833"/>
              <a:gd name="T107" fmla="*/ 80 h 868"/>
              <a:gd name="T108" fmla="*/ 419 w 833"/>
              <a:gd name="T109" fmla="*/ 31 h 868"/>
              <a:gd name="T110" fmla="*/ 789 w 833"/>
              <a:gd name="T111" fmla="*/ 232 h 868"/>
              <a:gd name="T112" fmla="*/ 500 w 833"/>
              <a:gd name="T113" fmla="*/ 827 h 868"/>
              <a:gd name="T114" fmla="*/ 520 w 833"/>
              <a:gd name="T115" fmla="*/ 777 h 8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33" h="868">
                <a:moveTo>
                  <a:pt x="445" y="273"/>
                </a:moveTo>
                <a:cubicBezTo>
                  <a:pt x="445" y="277"/>
                  <a:pt x="445" y="277"/>
                  <a:pt x="445" y="277"/>
                </a:cubicBezTo>
                <a:cubicBezTo>
                  <a:pt x="360" y="277"/>
                  <a:pt x="360" y="277"/>
                  <a:pt x="360" y="277"/>
                </a:cubicBezTo>
                <a:cubicBezTo>
                  <a:pt x="360" y="273"/>
                  <a:pt x="360" y="273"/>
                  <a:pt x="360" y="273"/>
                </a:cubicBezTo>
                <a:cubicBezTo>
                  <a:pt x="360" y="273"/>
                  <a:pt x="360" y="273"/>
                  <a:pt x="360" y="273"/>
                </a:cubicBezTo>
                <a:cubicBezTo>
                  <a:pt x="360" y="263"/>
                  <a:pt x="402" y="198"/>
                  <a:pt x="402" y="198"/>
                </a:cubicBezTo>
                <a:cubicBezTo>
                  <a:pt x="402" y="198"/>
                  <a:pt x="445" y="263"/>
                  <a:pt x="445" y="273"/>
                </a:cubicBezTo>
                <a:close/>
                <a:moveTo>
                  <a:pt x="504" y="203"/>
                </a:moveTo>
                <a:cubicBezTo>
                  <a:pt x="497" y="203"/>
                  <a:pt x="490" y="206"/>
                  <a:pt x="484" y="210"/>
                </a:cubicBezTo>
                <a:cubicBezTo>
                  <a:pt x="484" y="211"/>
                  <a:pt x="484" y="211"/>
                  <a:pt x="485" y="211"/>
                </a:cubicBezTo>
                <a:cubicBezTo>
                  <a:pt x="488" y="210"/>
                  <a:pt x="492" y="210"/>
                  <a:pt x="495" y="211"/>
                </a:cubicBezTo>
                <a:cubicBezTo>
                  <a:pt x="503" y="213"/>
                  <a:pt x="509" y="219"/>
                  <a:pt x="511" y="227"/>
                </a:cubicBezTo>
                <a:cubicBezTo>
                  <a:pt x="513" y="240"/>
                  <a:pt x="503" y="251"/>
                  <a:pt x="491" y="251"/>
                </a:cubicBezTo>
                <a:cubicBezTo>
                  <a:pt x="489" y="251"/>
                  <a:pt x="487" y="251"/>
                  <a:pt x="485" y="251"/>
                </a:cubicBezTo>
                <a:cubicBezTo>
                  <a:pt x="484" y="251"/>
                  <a:pt x="484" y="251"/>
                  <a:pt x="484" y="251"/>
                </a:cubicBezTo>
                <a:cubicBezTo>
                  <a:pt x="489" y="256"/>
                  <a:pt x="496" y="258"/>
                  <a:pt x="503" y="258"/>
                </a:cubicBezTo>
                <a:cubicBezTo>
                  <a:pt x="518" y="258"/>
                  <a:pt x="531" y="245"/>
                  <a:pt x="530" y="230"/>
                </a:cubicBezTo>
                <a:cubicBezTo>
                  <a:pt x="530" y="216"/>
                  <a:pt x="518" y="204"/>
                  <a:pt x="504" y="203"/>
                </a:cubicBezTo>
                <a:moveTo>
                  <a:pt x="446" y="356"/>
                </a:moveTo>
                <a:cubicBezTo>
                  <a:pt x="446" y="356"/>
                  <a:pt x="443" y="335"/>
                  <a:pt x="443" y="328"/>
                </a:cubicBezTo>
                <a:cubicBezTo>
                  <a:pt x="443" y="317"/>
                  <a:pt x="453" y="313"/>
                  <a:pt x="453" y="313"/>
                </a:cubicBezTo>
                <a:cubicBezTo>
                  <a:pt x="454" y="290"/>
                  <a:pt x="454" y="290"/>
                  <a:pt x="454" y="290"/>
                </a:cubicBezTo>
                <a:cubicBezTo>
                  <a:pt x="436" y="290"/>
                  <a:pt x="436" y="290"/>
                  <a:pt x="436" y="290"/>
                </a:cubicBezTo>
                <a:cubicBezTo>
                  <a:pt x="434" y="305"/>
                  <a:pt x="434" y="305"/>
                  <a:pt x="434" y="305"/>
                </a:cubicBezTo>
                <a:cubicBezTo>
                  <a:pt x="417" y="305"/>
                  <a:pt x="417" y="305"/>
                  <a:pt x="417" y="305"/>
                </a:cubicBezTo>
                <a:cubicBezTo>
                  <a:pt x="415" y="290"/>
                  <a:pt x="415" y="290"/>
                  <a:pt x="415" y="290"/>
                </a:cubicBezTo>
                <a:cubicBezTo>
                  <a:pt x="389" y="290"/>
                  <a:pt x="389" y="290"/>
                  <a:pt x="389" y="290"/>
                </a:cubicBezTo>
                <a:cubicBezTo>
                  <a:pt x="388" y="305"/>
                  <a:pt x="388" y="305"/>
                  <a:pt x="388" y="305"/>
                </a:cubicBezTo>
                <a:cubicBezTo>
                  <a:pt x="371" y="305"/>
                  <a:pt x="371" y="305"/>
                  <a:pt x="371" y="305"/>
                </a:cubicBezTo>
                <a:cubicBezTo>
                  <a:pt x="369" y="290"/>
                  <a:pt x="369" y="290"/>
                  <a:pt x="369" y="290"/>
                </a:cubicBezTo>
                <a:cubicBezTo>
                  <a:pt x="350" y="290"/>
                  <a:pt x="350" y="290"/>
                  <a:pt x="350" y="290"/>
                </a:cubicBezTo>
                <a:cubicBezTo>
                  <a:pt x="351" y="313"/>
                  <a:pt x="351" y="313"/>
                  <a:pt x="351" y="313"/>
                </a:cubicBezTo>
                <a:cubicBezTo>
                  <a:pt x="351" y="313"/>
                  <a:pt x="361" y="317"/>
                  <a:pt x="361" y="328"/>
                </a:cubicBezTo>
                <a:cubicBezTo>
                  <a:pt x="361" y="335"/>
                  <a:pt x="359" y="356"/>
                  <a:pt x="359" y="356"/>
                </a:cubicBezTo>
                <a:lnTo>
                  <a:pt x="446" y="356"/>
                </a:lnTo>
                <a:close/>
                <a:moveTo>
                  <a:pt x="290" y="334"/>
                </a:moveTo>
                <a:cubicBezTo>
                  <a:pt x="290" y="328"/>
                  <a:pt x="290" y="328"/>
                  <a:pt x="290" y="328"/>
                </a:cubicBezTo>
                <a:cubicBezTo>
                  <a:pt x="290" y="311"/>
                  <a:pt x="278" y="300"/>
                  <a:pt x="262" y="300"/>
                </a:cubicBezTo>
                <a:cubicBezTo>
                  <a:pt x="247" y="300"/>
                  <a:pt x="235" y="311"/>
                  <a:pt x="235" y="328"/>
                </a:cubicBezTo>
                <a:cubicBezTo>
                  <a:pt x="235" y="334"/>
                  <a:pt x="235" y="334"/>
                  <a:pt x="235" y="334"/>
                </a:cubicBezTo>
                <a:lnTo>
                  <a:pt x="290" y="334"/>
                </a:lnTo>
                <a:close/>
                <a:moveTo>
                  <a:pt x="460" y="370"/>
                </a:moveTo>
                <a:cubicBezTo>
                  <a:pt x="345" y="370"/>
                  <a:pt x="345" y="370"/>
                  <a:pt x="345" y="370"/>
                </a:cubicBezTo>
                <a:cubicBezTo>
                  <a:pt x="345" y="387"/>
                  <a:pt x="345" y="387"/>
                  <a:pt x="345" y="387"/>
                </a:cubicBezTo>
                <a:cubicBezTo>
                  <a:pt x="345" y="387"/>
                  <a:pt x="352" y="391"/>
                  <a:pt x="352" y="399"/>
                </a:cubicBezTo>
                <a:cubicBezTo>
                  <a:pt x="352" y="414"/>
                  <a:pt x="340" y="478"/>
                  <a:pt x="342" y="523"/>
                </a:cubicBezTo>
                <a:cubicBezTo>
                  <a:pt x="382" y="523"/>
                  <a:pt x="382" y="523"/>
                  <a:pt x="382" y="523"/>
                </a:cubicBezTo>
                <a:cubicBezTo>
                  <a:pt x="385" y="480"/>
                  <a:pt x="385" y="480"/>
                  <a:pt x="385" y="480"/>
                </a:cubicBezTo>
                <a:cubicBezTo>
                  <a:pt x="386" y="469"/>
                  <a:pt x="393" y="463"/>
                  <a:pt x="402" y="463"/>
                </a:cubicBezTo>
                <a:cubicBezTo>
                  <a:pt x="411" y="463"/>
                  <a:pt x="418" y="469"/>
                  <a:pt x="420" y="480"/>
                </a:cubicBezTo>
                <a:cubicBezTo>
                  <a:pt x="423" y="523"/>
                  <a:pt x="423" y="523"/>
                  <a:pt x="423" y="523"/>
                </a:cubicBezTo>
                <a:cubicBezTo>
                  <a:pt x="463" y="523"/>
                  <a:pt x="463" y="523"/>
                  <a:pt x="463" y="523"/>
                </a:cubicBezTo>
                <a:cubicBezTo>
                  <a:pt x="465" y="478"/>
                  <a:pt x="453" y="414"/>
                  <a:pt x="453" y="399"/>
                </a:cubicBezTo>
                <a:cubicBezTo>
                  <a:pt x="453" y="391"/>
                  <a:pt x="460" y="387"/>
                  <a:pt x="460" y="387"/>
                </a:cubicBezTo>
                <a:cubicBezTo>
                  <a:pt x="460" y="370"/>
                  <a:pt x="460" y="370"/>
                  <a:pt x="460" y="370"/>
                </a:cubicBezTo>
                <a:moveTo>
                  <a:pt x="416" y="176"/>
                </a:moveTo>
                <a:cubicBezTo>
                  <a:pt x="416" y="168"/>
                  <a:pt x="410" y="162"/>
                  <a:pt x="402" y="162"/>
                </a:cubicBezTo>
                <a:cubicBezTo>
                  <a:pt x="395" y="162"/>
                  <a:pt x="388" y="168"/>
                  <a:pt x="388" y="176"/>
                </a:cubicBezTo>
                <a:cubicBezTo>
                  <a:pt x="388" y="184"/>
                  <a:pt x="395" y="190"/>
                  <a:pt x="402" y="190"/>
                </a:cubicBezTo>
                <a:cubicBezTo>
                  <a:pt x="410" y="190"/>
                  <a:pt x="416" y="184"/>
                  <a:pt x="416" y="176"/>
                </a:cubicBezTo>
                <a:moveTo>
                  <a:pt x="290" y="401"/>
                </a:moveTo>
                <a:cubicBezTo>
                  <a:pt x="297" y="401"/>
                  <a:pt x="297" y="401"/>
                  <a:pt x="297" y="401"/>
                </a:cubicBezTo>
                <a:cubicBezTo>
                  <a:pt x="297" y="391"/>
                  <a:pt x="297" y="391"/>
                  <a:pt x="297" y="391"/>
                </a:cubicBezTo>
                <a:cubicBezTo>
                  <a:pt x="297" y="391"/>
                  <a:pt x="288" y="389"/>
                  <a:pt x="288" y="380"/>
                </a:cubicBezTo>
                <a:cubicBezTo>
                  <a:pt x="288" y="380"/>
                  <a:pt x="288" y="380"/>
                  <a:pt x="288" y="380"/>
                </a:cubicBezTo>
                <a:cubicBezTo>
                  <a:pt x="287" y="371"/>
                  <a:pt x="287" y="371"/>
                  <a:pt x="287" y="371"/>
                </a:cubicBezTo>
                <a:cubicBezTo>
                  <a:pt x="296" y="364"/>
                  <a:pt x="296" y="364"/>
                  <a:pt x="296" y="364"/>
                </a:cubicBezTo>
                <a:cubicBezTo>
                  <a:pt x="297" y="346"/>
                  <a:pt x="297" y="346"/>
                  <a:pt x="297" y="346"/>
                </a:cubicBezTo>
                <a:cubicBezTo>
                  <a:pt x="285" y="346"/>
                  <a:pt x="285" y="346"/>
                  <a:pt x="285" y="346"/>
                </a:cubicBezTo>
                <a:cubicBezTo>
                  <a:pt x="283" y="359"/>
                  <a:pt x="283" y="359"/>
                  <a:pt x="283" y="359"/>
                </a:cubicBezTo>
                <a:cubicBezTo>
                  <a:pt x="271" y="359"/>
                  <a:pt x="271" y="359"/>
                  <a:pt x="271" y="359"/>
                </a:cubicBezTo>
                <a:cubicBezTo>
                  <a:pt x="269" y="346"/>
                  <a:pt x="269" y="346"/>
                  <a:pt x="269" y="346"/>
                </a:cubicBezTo>
                <a:cubicBezTo>
                  <a:pt x="262" y="346"/>
                  <a:pt x="262" y="346"/>
                  <a:pt x="262" y="346"/>
                </a:cubicBezTo>
                <a:cubicBezTo>
                  <a:pt x="256" y="346"/>
                  <a:pt x="256" y="346"/>
                  <a:pt x="256" y="346"/>
                </a:cubicBezTo>
                <a:cubicBezTo>
                  <a:pt x="254" y="359"/>
                  <a:pt x="254" y="359"/>
                  <a:pt x="254" y="359"/>
                </a:cubicBezTo>
                <a:cubicBezTo>
                  <a:pt x="242" y="359"/>
                  <a:pt x="242" y="359"/>
                  <a:pt x="242" y="359"/>
                </a:cubicBezTo>
                <a:cubicBezTo>
                  <a:pt x="240" y="346"/>
                  <a:pt x="240" y="346"/>
                  <a:pt x="240" y="346"/>
                </a:cubicBezTo>
                <a:cubicBezTo>
                  <a:pt x="228" y="346"/>
                  <a:pt x="228" y="346"/>
                  <a:pt x="228" y="346"/>
                </a:cubicBezTo>
                <a:cubicBezTo>
                  <a:pt x="229" y="364"/>
                  <a:pt x="229" y="364"/>
                  <a:pt x="229" y="364"/>
                </a:cubicBezTo>
                <a:cubicBezTo>
                  <a:pt x="238" y="371"/>
                  <a:pt x="238" y="371"/>
                  <a:pt x="238" y="371"/>
                </a:cubicBezTo>
                <a:cubicBezTo>
                  <a:pt x="237" y="380"/>
                  <a:pt x="237" y="380"/>
                  <a:pt x="237" y="380"/>
                </a:cubicBezTo>
                <a:cubicBezTo>
                  <a:pt x="237" y="380"/>
                  <a:pt x="237" y="380"/>
                  <a:pt x="237" y="380"/>
                </a:cubicBezTo>
                <a:cubicBezTo>
                  <a:pt x="237" y="389"/>
                  <a:pt x="228" y="391"/>
                  <a:pt x="228" y="391"/>
                </a:cubicBezTo>
                <a:cubicBezTo>
                  <a:pt x="228" y="401"/>
                  <a:pt x="228" y="401"/>
                  <a:pt x="228" y="401"/>
                </a:cubicBezTo>
                <a:cubicBezTo>
                  <a:pt x="235" y="401"/>
                  <a:pt x="235" y="401"/>
                  <a:pt x="235" y="401"/>
                </a:cubicBezTo>
                <a:cubicBezTo>
                  <a:pt x="235" y="436"/>
                  <a:pt x="218" y="486"/>
                  <a:pt x="218" y="523"/>
                </a:cubicBezTo>
                <a:cubicBezTo>
                  <a:pt x="262" y="523"/>
                  <a:pt x="262" y="523"/>
                  <a:pt x="262" y="523"/>
                </a:cubicBezTo>
                <a:cubicBezTo>
                  <a:pt x="307" y="523"/>
                  <a:pt x="307" y="523"/>
                  <a:pt x="307" y="523"/>
                </a:cubicBezTo>
                <a:cubicBezTo>
                  <a:pt x="307" y="486"/>
                  <a:pt x="290" y="436"/>
                  <a:pt x="290" y="401"/>
                </a:cubicBezTo>
                <a:close/>
                <a:moveTo>
                  <a:pt x="570" y="334"/>
                </a:moveTo>
                <a:cubicBezTo>
                  <a:pt x="570" y="328"/>
                  <a:pt x="570" y="328"/>
                  <a:pt x="570" y="328"/>
                </a:cubicBezTo>
                <a:cubicBezTo>
                  <a:pt x="570" y="311"/>
                  <a:pt x="557" y="300"/>
                  <a:pt x="542" y="300"/>
                </a:cubicBezTo>
                <a:cubicBezTo>
                  <a:pt x="527" y="300"/>
                  <a:pt x="514" y="311"/>
                  <a:pt x="514" y="328"/>
                </a:cubicBezTo>
                <a:cubicBezTo>
                  <a:pt x="514" y="334"/>
                  <a:pt x="514" y="334"/>
                  <a:pt x="514" y="334"/>
                </a:cubicBezTo>
                <a:lnTo>
                  <a:pt x="570" y="334"/>
                </a:lnTo>
                <a:close/>
                <a:moveTo>
                  <a:pt x="569" y="401"/>
                </a:moveTo>
                <a:cubicBezTo>
                  <a:pt x="576" y="401"/>
                  <a:pt x="576" y="401"/>
                  <a:pt x="576" y="401"/>
                </a:cubicBezTo>
                <a:cubicBezTo>
                  <a:pt x="576" y="391"/>
                  <a:pt x="576" y="391"/>
                  <a:pt x="576" y="391"/>
                </a:cubicBezTo>
                <a:cubicBezTo>
                  <a:pt x="576" y="391"/>
                  <a:pt x="567" y="389"/>
                  <a:pt x="567" y="380"/>
                </a:cubicBezTo>
                <a:cubicBezTo>
                  <a:pt x="567" y="380"/>
                  <a:pt x="567" y="380"/>
                  <a:pt x="567" y="380"/>
                </a:cubicBezTo>
                <a:cubicBezTo>
                  <a:pt x="567" y="371"/>
                  <a:pt x="567" y="371"/>
                  <a:pt x="567" y="371"/>
                </a:cubicBezTo>
                <a:cubicBezTo>
                  <a:pt x="575" y="364"/>
                  <a:pt x="575" y="364"/>
                  <a:pt x="575" y="364"/>
                </a:cubicBezTo>
                <a:cubicBezTo>
                  <a:pt x="577" y="346"/>
                  <a:pt x="577" y="346"/>
                  <a:pt x="577" y="346"/>
                </a:cubicBezTo>
                <a:cubicBezTo>
                  <a:pt x="565" y="346"/>
                  <a:pt x="565" y="346"/>
                  <a:pt x="565" y="346"/>
                </a:cubicBezTo>
                <a:cubicBezTo>
                  <a:pt x="563" y="359"/>
                  <a:pt x="563" y="359"/>
                  <a:pt x="563" y="359"/>
                </a:cubicBezTo>
                <a:cubicBezTo>
                  <a:pt x="551" y="359"/>
                  <a:pt x="551" y="359"/>
                  <a:pt x="551" y="359"/>
                </a:cubicBezTo>
                <a:cubicBezTo>
                  <a:pt x="549" y="346"/>
                  <a:pt x="549" y="346"/>
                  <a:pt x="549" y="346"/>
                </a:cubicBezTo>
                <a:cubicBezTo>
                  <a:pt x="542" y="346"/>
                  <a:pt x="542" y="346"/>
                  <a:pt x="542" y="346"/>
                </a:cubicBezTo>
                <a:cubicBezTo>
                  <a:pt x="535" y="346"/>
                  <a:pt x="535" y="346"/>
                  <a:pt x="535" y="346"/>
                </a:cubicBezTo>
                <a:cubicBezTo>
                  <a:pt x="533" y="359"/>
                  <a:pt x="533" y="359"/>
                  <a:pt x="533" y="359"/>
                </a:cubicBezTo>
                <a:cubicBezTo>
                  <a:pt x="521" y="359"/>
                  <a:pt x="521" y="359"/>
                  <a:pt x="521" y="359"/>
                </a:cubicBezTo>
                <a:cubicBezTo>
                  <a:pt x="520" y="346"/>
                  <a:pt x="520" y="346"/>
                  <a:pt x="520" y="346"/>
                </a:cubicBezTo>
                <a:cubicBezTo>
                  <a:pt x="507" y="346"/>
                  <a:pt x="507" y="346"/>
                  <a:pt x="507" y="346"/>
                </a:cubicBezTo>
                <a:cubicBezTo>
                  <a:pt x="509" y="364"/>
                  <a:pt x="509" y="364"/>
                  <a:pt x="509" y="364"/>
                </a:cubicBezTo>
                <a:cubicBezTo>
                  <a:pt x="517" y="371"/>
                  <a:pt x="517" y="371"/>
                  <a:pt x="517" y="371"/>
                </a:cubicBezTo>
                <a:cubicBezTo>
                  <a:pt x="517" y="380"/>
                  <a:pt x="517" y="380"/>
                  <a:pt x="517" y="380"/>
                </a:cubicBezTo>
                <a:cubicBezTo>
                  <a:pt x="517" y="380"/>
                  <a:pt x="517" y="380"/>
                  <a:pt x="517" y="380"/>
                </a:cubicBezTo>
                <a:cubicBezTo>
                  <a:pt x="517" y="389"/>
                  <a:pt x="508" y="391"/>
                  <a:pt x="508" y="391"/>
                </a:cubicBezTo>
                <a:cubicBezTo>
                  <a:pt x="508" y="401"/>
                  <a:pt x="508" y="401"/>
                  <a:pt x="508" y="401"/>
                </a:cubicBezTo>
                <a:cubicBezTo>
                  <a:pt x="515" y="401"/>
                  <a:pt x="515" y="401"/>
                  <a:pt x="515" y="401"/>
                </a:cubicBezTo>
                <a:cubicBezTo>
                  <a:pt x="515" y="436"/>
                  <a:pt x="497" y="486"/>
                  <a:pt x="497" y="523"/>
                </a:cubicBezTo>
                <a:cubicBezTo>
                  <a:pt x="542" y="523"/>
                  <a:pt x="542" y="523"/>
                  <a:pt x="542" y="523"/>
                </a:cubicBezTo>
                <a:cubicBezTo>
                  <a:pt x="587" y="523"/>
                  <a:pt x="587" y="523"/>
                  <a:pt x="587" y="523"/>
                </a:cubicBezTo>
                <a:cubicBezTo>
                  <a:pt x="587" y="486"/>
                  <a:pt x="570" y="436"/>
                  <a:pt x="569" y="401"/>
                </a:cubicBezTo>
                <a:close/>
                <a:moveTo>
                  <a:pt x="292" y="219"/>
                </a:moveTo>
                <a:cubicBezTo>
                  <a:pt x="270" y="214"/>
                  <a:pt x="270" y="214"/>
                  <a:pt x="270" y="214"/>
                </a:cubicBezTo>
                <a:cubicBezTo>
                  <a:pt x="285" y="231"/>
                  <a:pt x="285" y="231"/>
                  <a:pt x="285" y="231"/>
                </a:cubicBezTo>
                <a:cubicBezTo>
                  <a:pt x="270" y="247"/>
                  <a:pt x="270" y="247"/>
                  <a:pt x="270" y="247"/>
                </a:cubicBezTo>
                <a:cubicBezTo>
                  <a:pt x="292" y="242"/>
                  <a:pt x="292" y="242"/>
                  <a:pt x="292" y="242"/>
                </a:cubicBezTo>
                <a:cubicBezTo>
                  <a:pt x="299" y="264"/>
                  <a:pt x="299" y="264"/>
                  <a:pt x="299" y="264"/>
                </a:cubicBezTo>
                <a:cubicBezTo>
                  <a:pt x="305" y="242"/>
                  <a:pt x="305" y="242"/>
                  <a:pt x="305" y="242"/>
                </a:cubicBezTo>
                <a:cubicBezTo>
                  <a:pt x="327" y="247"/>
                  <a:pt x="327" y="247"/>
                  <a:pt x="327" y="247"/>
                </a:cubicBezTo>
                <a:cubicBezTo>
                  <a:pt x="312" y="231"/>
                  <a:pt x="312" y="231"/>
                  <a:pt x="312" y="231"/>
                </a:cubicBezTo>
                <a:cubicBezTo>
                  <a:pt x="327" y="214"/>
                  <a:pt x="327" y="214"/>
                  <a:pt x="327" y="214"/>
                </a:cubicBezTo>
                <a:cubicBezTo>
                  <a:pt x="305" y="219"/>
                  <a:pt x="305" y="219"/>
                  <a:pt x="305" y="219"/>
                </a:cubicBezTo>
                <a:cubicBezTo>
                  <a:pt x="299" y="198"/>
                  <a:pt x="299" y="198"/>
                  <a:pt x="299" y="198"/>
                </a:cubicBezTo>
                <a:lnTo>
                  <a:pt x="292" y="219"/>
                </a:lnTo>
                <a:close/>
                <a:moveTo>
                  <a:pt x="594" y="540"/>
                </a:moveTo>
                <a:cubicBezTo>
                  <a:pt x="566" y="540"/>
                  <a:pt x="552" y="551"/>
                  <a:pt x="539" y="558"/>
                </a:cubicBezTo>
                <a:cubicBezTo>
                  <a:pt x="528" y="564"/>
                  <a:pt x="518" y="570"/>
                  <a:pt x="498" y="570"/>
                </a:cubicBezTo>
                <a:cubicBezTo>
                  <a:pt x="477" y="570"/>
                  <a:pt x="468" y="564"/>
                  <a:pt x="456" y="558"/>
                </a:cubicBezTo>
                <a:cubicBezTo>
                  <a:pt x="444" y="551"/>
                  <a:pt x="429" y="543"/>
                  <a:pt x="402" y="543"/>
                </a:cubicBezTo>
                <a:cubicBezTo>
                  <a:pt x="375" y="543"/>
                  <a:pt x="361" y="551"/>
                  <a:pt x="348" y="558"/>
                </a:cubicBezTo>
                <a:cubicBezTo>
                  <a:pt x="337" y="564"/>
                  <a:pt x="327" y="570"/>
                  <a:pt x="307" y="570"/>
                </a:cubicBezTo>
                <a:cubicBezTo>
                  <a:pt x="286" y="570"/>
                  <a:pt x="277" y="564"/>
                  <a:pt x="265" y="558"/>
                </a:cubicBezTo>
                <a:cubicBezTo>
                  <a:pt x="253" y="551"/>
                  <a:pt x="238" y="540"/>
                  <a:pt x="211" y="540"/>
                </a:cubicBezTo>
                <a:cubicBezTo>
                  <a:pt x="193" y="540"/>
                  <a:pt x="173" y="546"/>
                  <a:pt x="173" y="546"/>
                </a:cubicBezTo>
                <a:cubicBezTo>
                  <a:pt x="188" y="571"/>
                  <a:pt x="188" y="571"/>
                  <a:pt x="188" y="571"/>
                </a:cubicBezTo>
                <a:cubicBezTo>
                  <a:pt x="188" y="571"/>
                  <a:pt x="200" y="569"/>
                  <a:pt x="211" y="569"/>
                </a:cubicBezTo>
                <a:cubicBezTo>
                  <a:pt x="231" y="569"/>
                  <a:pt x="242" y="575"/>
                  <a:pt x="254" y="582"/>
                </a:cubicBezTo>
                <a:cubicBezTo>
                  <a:pt x="266" y="589"/>
                  <a:pt x="277" y="598"/>
                  <a:pt x="304" y="598"/>
                </a:cubicBezTo>
                <a:cubicBezTo>
                  <a:pt x="332" y="598"/>
                  <a:pt x="347" y="589"/>
                  <a:pt x="359" y="582"/>
                </a:cubicBezTo>
                <a:cubicBezTo>
                  <a:pt x="371" y="576"/>
                  <a:pt x="382" y="571"/>
                  <a:pt x="402" y="571"/>
                </a:cubicBezTo>
                <a:cubicBezTo>
                  <a:pt x="423" y="571"/>
                  <a:pt x="434" y="576"/>
                  <a:pt x="445" y="582"/>
                </a:cubicBezTo>
                <a:cubicBezTo>
                  <a:pt x="458" y="589"/>
                  <a:pt x="473" y="598"/>
                  <a:pt x="500" y="598"/>
                </a:cubicBezTo>
                <a:cubicBezTo>
                  <a:pt x="528" y="598"/>
                  <a:pt x="538" y="589"/>
                  <a:pt x="551" y="582"/>
                </a:cubicBezTo>
                <a:cubicBezTo>
                  <a:pt x="562" y="575"/>
                  <a:pt x="573" y="569"/>
                  <a:pt x="594" y="569"/>
                </a:cubicBezTo>
                <a:cubicBezTo>
                  <a:pt x="604" y="569"/>
                  <a:pt x="617" y="571"/>
                  <a:pt x="617" y="571"/>
                </a:cubicBezTo>
                <a:cubicBezTo>
                  <a:pt x="632" y="546"/>
                  <a:pt x="632" y="546"/>
                  <a:pt x="632" y="546"/>
                </a:cubicBezTo>
                <a:cubicBezTo>
                  <a:pt x="632" y="546"/>
                  <a:pt x="611" y="540"/>
                  <a:pt x="594" y="540"/>
                </a:cubicBezTo>
                <a:close/>
                <a:moveTo>
                  <a:pt x="539" y="616"/>
                </a:moveTo>
                <a:cubicBezTo>
                  <a:pt x="528" y="622"/>
                  <a:pt x="517" y="626"/>
                  <a:pt x="497" y="626"/>
                </a:cubicBezTo>
                <a:cubicBezTo>
                  <a:pt x="477" y="626"/>
                  <a:pt x="466" y="622"/>
                  <a:pt x="455" y="616"/>
                </a:cubicBezTo>
                <a:cubicBezTo>
                  <a:pt x="443" y="609"/>
                  <a:pt x="428" y="600"/>
                  <a:pt x="402" y="600"/>
                </a:cubicBezTo>
                <a:cubicBezTo>
                  <a:pt x="376" y="600"/>
                  <a:pt x="362" y="609"/>
                  <a:pt x="350" y="616"/>
                </a:cubicBezTo>
                <a:cubicBezTo>
                  <a:pt x="339" y="622"/>
                  <a:pt x="328" y="626"/>
                  <a:pt x="308" y="626"/>
                </a:cubicBezTo>
                <a:cubicBezTo>
                  <a:pt x="288" y="626"/>
                  <a:pt x="277" y="622"/>
                  <a:pt x="266" y="616"/>
                </a:cubicBezTo>
                <a:cubicBezTo>
                  <a:pt x="254" y="609"/>
                  <a:pt x="237" y="598"/>
                  <a:pt x="210" y="601"/>
                </a:cubicBezTo>
                <a:cubicBezTo>
                  <a:pt x="251" y="655"/>
                  <a:pt x="309" y="654"/>
                  <a:pt x="309" y="654"/>
                </a:cubicBezTo>
                <a:cubicBezTo>
                  <a:pt x="334" y="654"/>
                  <a:pt x="348" y="649"/>
                  <a:pt x="361" y="642"/>
                </a:cubicBezTo>
                <a:cubicBezTo>
                  <a:pt x="372" y="636"/>
                  <a:pt x="383" y="629"/>
                  <a:pt x="402" y="629"/>
                </a:cubicBezTo>
                <a:cubicBezTo>
                  <a:pt x="422" y="629"/>
                  <a:pt x="433" y="636"/>
                  <a:pt x="444" y="642"/>
                </a:cubicBezTo>
                <a:cubicBezTo>
                  <a:pt x="456" y="649"/>
                  <a:pt x="471" y="654"/>
                  <a:pt x="496" y="654"/>
                </a:cubicBezTo>
                <a:cubicBezTo>
                  <a:pt x="496" y="654"/>
                  <a:pt x="553" y="655"/>
                  <a:pt x="595" y="601"/>
                </a:cubicBezTo>
                <a:cubicBezTo>
                  <a:pt x="567" y="598"/>
                  <a:pt x="551" y="609"/>
                  <a:pt x="539" y="616"/>
                </a:cubicBezTo>
                <a:close/>
                <a:moveTo>
                  <a:pt x="402" y="659"/>
                </a:moveTo>
                <a:cubicBezTo>
                  <a:pt x="376" y="659"/>
                  <a:pt x="365" y="679"/>
                  <a:pt x="330" y="679"/>
                </a:cubicBezTo>
                <a:cubicBezTo>
                  <a:pt x="343" y="683"/>
                  <a:pt x="372" y="690"/>
                  <a:pt x="402" y="690"/>
                </a:cubicBezTo>
                <a:cubicBezTo>
                  <a:pt x="432" y="690"/>
                  <a:pt x="462" y="683"/>
                  <a:pt x="475" y="679"/>
                </a:cubicBezTo>
                <a:cubicBezTo>
                  <a:pt x="440" y="679"/>
                  <a:pt x="429" y="659"/>
                  <a:pt x="402" y="659"/>
                </a:cubicBezTo>
                <a:close/>
                <a:moveTo>
                  <a:pt x="654" y="789"/>
                </a:moveTo>
                <a:cubicBezTo>
                  <a:pt x="668" y="779"/>
                  <a:pt x="668" y="779"/>
                  <a:pt x="668" y="779"/>
                </a:cubicBezTo>
                <a:cubicBezTo>
                  <a:pt x="602" y="736"/>
                  <a:pt x="602" y="736"/>
                  <a:pt x="602" y="736"/>
                </a:cubicBezTo>
                <a:cubicBezTo>
                  <a:pt x="587" y="746"/>
                  <a:pt x="587" y="746"/>
                  <a:pt x="587" y="746"/>
                </a:cubicBezTo>
                <a:cubicBezTo>
                  <a:pt x="597" y="824"/>
                  <a:pt x="597" y="824"/>
                  <a:pt x="597" y="824"/>
                </a:cubicBezTo>
                <a:cubicBezTo>
                  <a:pt x="612" y="815"/>
                  <a:pt x="612" y="815"/>
                  <a:pt x="612" y="815"/>
                </a:cubicBezTo>
                <a:cubicBezTo>
                  <a:pt x="610" y="799"/>
                  <a:pt x="610" y="799"/>
                  <a:pt x="610" y="799"/>
                </a:cubicBezTo>
                <a:cubicBezTo>
                  <a:pt x="640" y="780"/>
                  <a:pt x="640" y="780"/>
                  <a:pt x="640" y="780"/>
                </a:cubicBezTo>
                <a:lnTo>
                  <a:pt x="654" y="789"/>
                </a:lnTo>
                <a:close/>
                <a:moveTo>
                  <a:pt x="608" y="784"/>
                </a:moveTo>
                <a:cubicBezTo>
                  <a:pt x="603" y="755"/>
                  <a:pt x="603" y="755"/>
                  <a:pt x="603" y="755"/>
                </a:cubicBezTo>
                <a:cubicBezTo>
                  <a:pt x="627" y="772"/>
                  <a:pt x="627" y="772"/>
                  <a:pt x="627" y="772"/>
                </a:cubicBezTo>
                <a:lnTo>
                  <a:pt x="608" y="784"/>
                </a:lnTo>
                <a:close/>
                <a:moveTo>
                  <a:pt x="269" y="772"/>
                </a:moveTo>
                <a:cubicBezTo>
                  <a:pt x="321" y="788"/>
                  <a:pt x="321" y="788"/>
                  <a:pt x="321" y="788"/>
                </a:cubicBezTo>
                <a:cubicBezTo>
                  <a:pt x="317" y="802"/>
                  <a:pt x="317" y="802"/>
                  <a:pt x="317" y="802"/>
                </a:cubicBezTo>
                <a:cubicBezTo>
                  <a:pt x="281" y="790"/>
                  <a:pt x="281" y="790"/>
                  <a:pt x="281" y="790"/>
                </a:cubicBezTo>
                <a:cubicBezTo>
                  <a:pt x="277" y="804"/>
                  <a:pt x="277" y="804"/>
                  <a:pt x="277" y="804"/>
                </a:cubicBezTo>
                <a:cubicBezTo>
                  <a:pt x="307" y="813"/>
                  <a:pt x="307" y="813"/>
                  <a:pt x="307" y="813"/>
                </a:cubicBezTo>
                <a:cubicBezTo>
                  <a:pt x="302" y="827"/>
                  <a:pt x="302" y="827"/>
                  <a:pt x="302" y="827"/>
                </a:cubicBezTo>
                <a:cubicBezTo>
                  <a:pt x="273" y="817"/>
                  <a:pt x="273" y="817"/>
                  <a:pt x="273" y="817"/>
                </a:cubicBezTo>
                <a:cubicBezTo>
                  <a:pt x="268" y="832"/>
                  <a:pt x="268" y="832"/>
                  <a:pt x="268" y="832"/>
                </a:cubicBezTo>
                <a:cubicBezTo>
                  <a:pt x="304" y="843"/>
                  <a:pt x="304" y="843"/>
                  <a:pt x="304" y="843"/>
                </a:cubicBezTo>
                <a:cubicBezTo>
                  <a:pt x="300" y="857"/>
                  <a:pt x="300" y="857"/>
                  <a:pt x="300" y="857"/>
                </a:cubicBezTo>
                <a:cubicBezTo>
                  <a:pt x="248" y="840"/>
                  <a:pt x="248" y="840"/>
                  <a:pt x="248" y="840"/>
                </a:cubicBezTo>
                <a:lnTo>
                  <a:pt x="269" y="772"/>
                </a:lnTo>
                <a:close/>
                <a:moveTo>
                  <a:pt x="272" y="97"/>
                </a:moveTo>
                <a:cubicBezTo>
                  <a:pt x="223" y="120"/>
                  <a:pt x="223" y="120"/>
                  <a:pt x="223" y="120"/>
                </a:cubicBezTo>
                <a:cubicBezTo>
                  <a:pt x="216" y="107"/>
                  <a:pt x="216" y="107"/>
                  <a:pt x="216" y="107"/>
                </a:cubicBezTo>
                <a:cubicBezTo>
                  <a:pt x="250" y="91"/>
                  <a:pt x="250" y="91"/>
                  <a:pt x="250" y="91"/>
                </a:cubicBezTo>
                <a:cubicBezTo>
                  <a:pt x="244" y="78"/>
                  <a:pt x="244" y="78"/>
                  <a:pt x="244" y="78"/>
                </a:cubicBezTo>
                <a:cubicBezTo>
                  <a:pt x="216" y="92"/>
                  <a:pt x="216" y="92"/>
                  <a:pt x="216" y="92"/>
                </a:cubicBezTo>
                <a:cubicBezTo>
                  <a:pt x="210" y="79"/>
                  <a:pt x="210" y="79"/>
                  <a:pt x="210" y="79"/>
                </a:cubicBezTo>
                <a:cubicBezTo>
                  <a:pt x="238" y="65"/>
                  <a:pt x="238" y="65"/>
                  <a:pt x="238" y="65"/>
                </a:cubicBezTo>
                <a:cubicBezTo>
                  <a:pt x="232" y="52"/>
                  <a:pt x="232" y="52"/>
                  <a:pt x="232" y="52"/>
                </a:cubicBezTo>
                <a:cubicBezTo>
                  <a:pt x="198" y="68"/>
                  <a:pt x="198" y="68"/>
                  <a:pt x="198" y="68"/>
                </a:cubicBezTo>
                <a:cubicBezTo>
                  <a:pt x="192" y="55"/>
                  <a:pt x="192" y="55"/>
                  <a:pt x="192" y="55"/>
                </a:cubicBezTo>
                <a:cubicBezTo>
                  <a:pt x="241" y="31"/>
                  <a:pt x="241" y="31"/>
                  <a:pt x="241" y="31"/>
                </a:cubicBezTo>
                <a:lnTo>
                  <a:pt x="272" y="97"/>
                </a:lnTo>
                <a:close/>
                <a:moveTo>
                  <a:pt x="762" y="385"/>
                </a:moveTo>
                <a:cubicBezTo>
                  <a:pt x="758" y="368"/>
                  <a:pt x="758" y="368"/>
                  <a:pt x="758" y="368"/>
                </a:cubicBezTo>
                <a:cubicBezTo>
                  <a:pt x="786" y="362"/>
                  <a:pt x="786" y="362"/>
                  <a:pt x="786" y="362"/>
                </a:cubicBezTo>
                <a:cubicBezTo>
                  <a:pt x="778" y="353"/>
                  <a:pt x="764" y="345"/>
                  <a:pt x="753" y="342"/>
                </a:cubicBezTo>
                <a:cubicBezTo>
                  <a:pt x="749" y="324"/>
                  <a:pt x="749" y="324"/>
                  <a:pt x="749" y="324"/>
                </a:cubicBezTo>
                <a:cubicBezTo>
                  <a:pt x="763" y="326"/>
                  <a:pt x="779" y="337"/>
                  <a:pt x="788" y="346"/>
                </a:cubicBezTo>
                <a:cubicBezTo>
                  <a:pt x="818" y="306"/>
                  <a:pt x="818" y="306"/>
                  <a:pt x="818" y="306"/>
                </a:cubicBezTo>
                <a:cubicBezTo>
                  <a:pt x="823" y="327"/>
                  <a:pt x="823" y="327"/>
                  <a:pt x="823" y="327"/>
                </a:cubicBezTo>
                <a:cubicBezTo>
                  <a:pt x="798" y="360"/>
                  <a:pt x="798" y="360"/>
                  <a:pt x="798" y="360"/>
                </a:cubicBezTo>
                <a:cubicBezTo>
                  <a:pt x="829" y="353"/>
                  <a:pt x="829" y="353"/>
                  <a:pt x="829" y="353"/>
                </a:cubicBezTo>
                <a:cubicBezTo>
                  <a:pt x="832" y="370"/>
                  <a:pt x="832" y="370"/>
                  <a:pt x="832" y="370"/>
                </a:cubicBezTo>
                <a:lnTo>
                  <a:pt x="762" y="385"/>
                </a:lnTo>
                <a:close/>
                <a:moveTo>
                  <a:pt x="810" y="547"/>
                </a:moveTo>
                <a:cubicBezTo>
                  <a:pt x="802" y="533"/>
                  <a:pt x="802" y="533"/>
                  <a:pt x="802" y="533"/>
                </a:cubicBezTo>
                <a:cubicBezTo>
                  <a:pt x="810" y="528"/>
                  <a:pt x="815" y="523"/>
                  <a:pt x="816" y="515"/>
                </a:cubicBezTo>
                <a:cubicBezTo>
                  <a:pt x="818" y="508"/>
                  <a:pt x="816" y="503"/>
                  <a:pt x="811" y="502"/>
                </a:cubicBezTo>
                <a:cubicBezTo>
                  <a:pt x="805" y="501"/>
                  <a:pt x="801" y="508"/>
                  <a:pt x="798" y="515"/>
                </a:cubicBezTo>
                <a:cubicBezTo>
                  <a:pt x="793" y="527"/>
                  <a:pt x="785" y="539"/>
                  <a:pt x="770" y="536"/>
                </a:cubicBezTo>
                <a:cubicBezTo>
                  <a:pt x="757" y="533"/>
                  <a:pt x="751" y="521"/>
                  <a:pt x="754" y="504"/>
                </a:cubicBezTo>
                <a:cubicBezTo>
                  <a:pt x="756" y="493"/>
                  <a:pt x="761" y="485"/>
                  <a:pt x="771" y="479"/>
                </a:cubicBezTo>
                <a:cubicBezTo>
                  <a:pt x="778" y="493"/>
                  <a:pt x="778" y="493"/>
                  <a:pt x="778" y="493"/>
                </a:cubicBezTo>
                <a:cubicBezTo>
                  <a:pt x="773" y="496"/>
                  <a:pt x="769" y="501"/>
                  <a:pt x="768" y="507"/>
                </a:cubicBezTo>
                <a:cubicBezTo>
                  <a:pt x="767" y="514"/>
                  <a:pt x="768" y="519"/>
                  <a:pt x="772" y="519"/>
                </a:cubicBezTo>
                <a:cubicBezTo>
                  <a:pt x="777" y="520"/>
                  <a:pt x="781" y="515"/>
                  <a:pt x="784" y="508"/>
                </a:cubicBezTo>
                <a:cubicBezTo>
                  <a:pt x="789" y="494"/>
                  <a:pt x="796" y="482"/>
                  <a:pt x="813" y="485"/>
                </a:cubicBezTo>
                <a:cubicBezTo>
                  <a:pt x="829" y="489"/>
                  <a:pt x="833" y="503"/>
                  <a:pt x="830" y="519"/>
                </a:cubicBezTo>
                <a:cubicBezTo>
                  <a:pt x="828" y="532"/>
                  <a:pt x="821" y="541"/>
                  <a:pt x="810" y="547"/>
                </a:cubicBezTo>
                <a:close/>
                <a:moveTo>
                  <a:pt x="185" y="725"/>
                </a:moveTo>
                <a:cubicBezTo>
                  <a:pt x="208" y="741"/>
                  <a:pt x="208" y="741"/>
                  <a:pt x="208" y="741"/>
                </a:cubicBezTo>
                <a:cubicBezTo>
                  <a:pt x="226" y="753"/>
                  <a:pt x="227" y="763"/>
                  <a:pt x="221" y="772"/>
                </a:cubicBezTo>
                <a:cubicBezTo>
                  <a:pt x="217" y="777"/>
                  <a:pt x="212" y="780"/>
                  <a:pt x="205" y="779"/>
                </a:cubicBezTo>
                <a:cubicBezTo>
                  <a:pt x="211" y="787"/>
                  <a:pt x="212" y="794"/>
                  <a:pt x="207" y="802"/>
                </a:cubicBezTo>
                <a:cubicBezTo>
                  <a:pt x="200" y="811"/>
                  <a:pt x="189" y="815"/>
                  <a:pt x="172" y="803"/>
                </a:cubicBezTo>
                <a:cubicBezTo>
                  <a:pt x="144" y="785"/>
                  <a:pt x="144" y="785"/>
                  <a:pt x="144" y="785"/>
                </a:cubicBezTo>
                <a:lnTo>
                  <a:pt x="185" y="725"/>
                </a:lnTo>
                <a:close/>
                <a:moveTo>
                  <a:pt x="179" y="792"/>
                </a:moveTo>
                <a:cubicBezTo>
                  <a:pt x="185" y="797"/>
                  <a:pt x="190" y="796"/>
                  <a:pt x="193" y="791"/>
                </a:cubicBezTo>
                <a:cubicBezTo>
                  <a:pt x="196" y="787"/>
                  <a:pt x="195" y="783"/>
                  <a:pt x="188" y="778"/>
                </a:cubicBezTo>
                <a:cubicBezTo>
                  <a:pt x="176" y="769"/>
                  <a:pt x="176" y="769"/>
                  <a:pt x="176" y="769"/>
                </a:cubicBezTo>
                <a:cubicBezTo>
                  <a:pt x="166" y="784"/>
                  <a:pt x="166" y="784"/>
                  <a:pt x="166" y="784"/>
                </a:cubicBezTo>
                <a:lnTo>
                  <a:pt x="179" y="792"/>
                </a:lnTo>
                <a:close/>
                <a:moveTo>
                  <a:pt x="192" y="765"/>
                </a:moveTo>
                <a:cubicBezTo>
                  <a:pt x="197" y="769"/>
                  <a:pt x="202" y="769"/>
                  <a:pt x="206" y="764"/>
                </a:cubicBezTo>
                <a:cubicBezTo>
                  <a:pt x="208" y="760"/>
                  <a:pt x="207" y="756"/>
                  <a:pt x="201" y="752"/>
                </a:cubicBezTo>
                <a:cubicBezTo>
                  <a:pt x="192" y="746"/>
                  <a:pt x="192" y="746"/>
                  <a:pt x="192" y="746"/>
                </a:cubicBezTo>
                <a:cubicBezTo>
                  <a:pt x="183" y="759"/>
                  <a:pt x="183" y="759"/>
                  <a:pt x="183" y="759"/>
                </a:cubicBezTo>
                <a:lnTo>
                  <a:pt x="192" y="765"/>
                </a:lnTo>
                <a:close/>
                <a:moveTo>
                  <a:pt x="65" y="567"/>
                </a:moveTo>
                <a:cubicBezTo>
                  <a:pt x="73" y="582"/>
                  <a:pt x="73" y="582"/>
                  <a:pt x="73" y="582"/>
                </a:cubicBezTo>
                <a:cubicBezTo>
                  <a:pt x="48" y="594"/>
                  <a:pt x="48" y="594"/>
                  <a:pt x="48" y="594"/>
                </a:cubicBezTo>
                <a:cubicBezTo>
                  <a:pt x="58" y="601"/>
                  <a:pt x="73" y="607"/>
                  <a:pt x="84" y="606"/>
                </a:cubicBezTo>
                <a:cubicBezTo>
                  <a:pt x="92" y="623"/>
                  <a:pt x="92" y="623"/>
                  <a:pt x="92" y="623"/>
                </a:cubicBezTo>
                <a:cubicBezTo>
                  <a:pt x="78" y="624"/>
                  <a:pt x="60" y="617"/>
                  <a:pt x="49" y="611"/>
                </a:cubicBezTo>
                <a:cubicBezTo>
                  <a:pt x="29" y="657"/>
                  <a:pt x="29" y="657"/>
                  <a:pt x="29" y="657"/>
                </a:cubicBezTo>
                <a:cubicBezTo>
                  <a:pt x="20" y="638"/>
                  <a:pt x="20" y="638"/>
                  <a:pt x="20" y="638"/>
                </a:cubicBezTo>
                <a:cubicBezTo>
                  <a:pt x="37" y="600"/>
                  <a:pt x="37" y="600"/>
                  <a:pt x="37" y="600"/>
                </a:cubicBezTo>
                <a:cubicBezTo>
                  <a:pt x="8" y="614"/>
                  <a:pt x="8" y="614"/>
                  <a:pt x="8" y="614"/>
                </a:cubicBezTo>
                <a:cubicBezTo>
                  <a:pt x="0" y="598"/>
                  <a:pt x="0" y="598"/>
                  <a:pt x="0" y="598"/>
                </a:cubicBezTo>
                <a:lnTo>
                  <a:pt x="65" y="567"/>
                </a:lnTo>
                <a:close/>
                <a:moveTo>
                  <a:pt x="709" y="628"/>
                </a:moveTo>
                <a:cubicBezTo>
                  <a:pt x="716" y="614"/>
                  <a:pt x="716" y="614"/>
                  <a:pt x="716" y="614"/>
                </a:cubicBezTo>
                <a:cubicBezTo>
                  <a:pt x="771" y="601"/>
                  <a:pt x="771" y="601"/>
                  <a:pt x="771" y="601"/>
                </a:cubicBezTo>
                <a:cubicBezTo>
                  <a:pt x="732" y="582"/>
                  <a:pt x="732" y="582"/>
                  <a:pt x="732" y="582"/>
                </a:cubicBezTo>
                <a:cubicBezTo>
                  <a:pt x="739" y="567"/>
                  <a:pt x="739" y="567"/>
                  <a:pt x="739" y="567"/>
                </a:cubicBezTo>
                <a:cubicBezTo>
                  <a:pt x="804" y="598"/>
                  <a:pt x="804" y="598"/>
                  <a:pt x="804" y="598"/>
                </a:cubicBezTo>
                <a:cubicBezTo>
                  <a:pt x="797" y="613"/>
                  <a:pt x="797" y="613"/>
                  <a:pt x="797" y="613"/>
                </a:cubicBezTo>
                <a:cubicBezTo>
                  <a:pt x="795" y="612"/>
                  <a:pt x="795" y="612"/>
                  <a:pt x="795" y="612"/>
                </a:cubicBezTo>
                <a:cubicBezTo>
                  <a:pt x="793" y="611"/>
                  <a:pt x="789" y="611"/>
                  <a:pt x="785" y="612"/>
                </a:cubicBezTo>
                <a:cubicBezTo>
                  <a:pt x="736" y="624"/>
                  <a:pt x="736" y="624"/>
                  <a:pt x="736" y="624"/>
                </a:cubicBezTo>
                <a:cubicBezTo>
                  <a:pt x="780" y="646"/>
                  <a:pt x="780" y="646"/>
                  <a:pt x="780" y="646"/>
                </a:cubicBezTo>
                <a:cubicBezTo>
                  <a:pt x="772" y="661"/>
                  <a:pt x="772" y="661"/>
                  <a:pt x="772" y="661"/>
                </a:cubicBezTo>
                <a:lnTo>
                  <a:pt x="709" y="628"/>
                </a:lnTo>
                <a:close/>
                <a:moveTo>
                  <a:pt x="376" y="73"/>
                </a:moveTo>
                <a:cubicBezTo>
                  <a:pt x="360" y="75"/>
                  <a:pt x="360" y="75"/>
                  <a:pt x="360" y="75"/>
                </a:cubicBezTo>
                <a:cubicBezTo>
                  <a:pt x="317" y="38"/>
                  <a:pt x="317" y="38"/>
                  <a:pt x="317" y="38"/>
                </a:cubicBezTo>
                <a:cubicBezTo>
                  <a:pt x="325" y="81"/>
                  <a:pt x="325" y="81"/>
                  <a:pt x="325" y="81"/>
                </a:cubicBezTo>
                <a:cubicBezTo>
                  <a:pt x="308" y="84"/>
                  <a:pt x="308" y="84"/>
                  <a:pt x="308" y="84"/>
                </a:cubicBezTo>
                <a:cubicBezTo>
                  <a:pt x="295" y="13"/>
                  <a:pt x="295" y="13"/>
                  <a:pt x="295" y="13"/>
                </a:cubicBezTo>
                <a:cubicBezTo>
                  <a:pt x="311" y="10"/>
                  <a:pt x="311" y="10"/>
                  <a:pt x="311" y="10"/>
                </a:cubicBezTo>
                <a:cubicBezTo>
                  <a:pt x="312" y="12"/>
                  <a:pt x="312" y="12"/>
                  <a:pt x="312" y="12"/>
                </a:cubicBezTo>
                <a:cubicBezTo>
                  <a:pt x="312" y="15"/>
                  <a:pt x="314" y="18"/>
                  <a:pt x="317" y="20"/>
                </a:cubicBezTo>
                <a:cubicBezTo>
                  <a:pt x="356" y="53"/>
                  <a:pt x="356" y="53"/>
                  <a:pt x="356" y="53"/>
                </a:cubicBezTo>
                <a:cubicBezTo>
                  <a:pt x="348" y="4"/>
                  <a:pt x="348" y="4"/>
                  <a:pt x="348" y="4"/>
                </a:cubicBezTo>
                <a:cubicBezTo>
                  <a:pt x="365" y="1"/>
                  <a:pt x="365" y="1"/>
                  <a:pt x="365" y="1"/>
                </a:cubicBezTo>
                <a:lnTo>
                  <a:pt x="376" y="73"/>
                </a:lnTo>
                <a:close/>
                <a:moveTo>
                  <a:pt x="637" y="711"/>
                </a:moveTo>
                <a:cubicBezTo>
                  <a:pt x="651" y="698"/>
                  <a:pt x="651" y="698"/>
                  <a:pt x="651" y="698"/>
                </a:cubicBezTo>
                <a:cubicBezTo>
                  <a:pt x="704" y="719"/>
                  <a:pt x="704" y="719"/>
                  <a:pt x="704" y="719"/>
                </a:cubicBezTo>
                <a:cubicBezTo>
                  <a:pt x="680" y="667"/>
                  <a:pt x="680" y="667"/>
                  <a:pt x="680" y="667"/>
                </a:cubicBezTo>
                <a:cubicBezTo>
                  <a:pt x="692" y="652"/>
                  <a:pt x="692" y="652"/>
                  <a:pt x="692" y="652"/>
                </a:cubicBezTo>
                <a:cubicBezTo>
                  <a:pt x="725" y="726"/>
                  <a:pt x="725" y="726"/>
                  <a:pt x="725" y="726"/>
                </a:cubicBezTo>
                <a:cubicBezTo>
                  <a:pt x="712" y="739"/>
                  <a:pt x="712" y="739"/>
                  <a:pt x="712" y="739"/>
                </a:cubicBezTo>
                <a:lnTo>
                  <a:pt x="637" y="711"/>
                </a:lnTo>
                <a:close/>
                <a:moveTo>
                  <a:pt x="152" y="696"/>
                </a:moveTo>
                <a:cubicBezTo>
                  <a:pt x="151" y="686"/>
                  <a:pt x="151" y="686"/>
                  <a:pt x="151" y="686"/>
                </a:cubicBezTo>
                <a:cubicBezTo>
                  <a:pt x="141" y="687"/>
                  <a:pt x="141" y="687"/>
                  <a:pt x="141" y="687"/>
                </a:cubicBezTo>
                <a:cubicBezTo>
                  <a:pt x="140" y="684"/>
                  <a:pt x="139" y="681"/>
                  <a:pt x="137" y="678"/>
                </a:cubicBezTo>
                <a:cubicBezTo>
                  <a:pt x="127" y="658"/>
                  <a:pt x="104" y="650"/>
                  <a:pt x="84" y="661"/>
                </a:cubicBezTo>
                <a:cubicBezTo>
                  <a:pt x="71" y="668"/>
                  <a:pt x="64" y="682"/>
                  <a:pt x="64" y="695"/>
                </a:cubicBezTo>
                <a:cubicBezTo>
                  <a:pt x="54" y="696"/>
                  <a:pt x="54" y="696"/>
                  <a:pt x="54" y="696"/>
                </a:cubicBezTo>
                <a:cubicBezTo>
                  <a:pt x="55" y="706"/>
                  <a:pt x="55" y="706"/>
                  <a:pt x="55" y="706"/>
                </a:cubicBezTo>
                <a:cubicBezTo>
                  <a:pt x="65" y="705"/>
                  <a:pt x="65" y="705"/>
                  <a:pt x="65" y="705"/>
                </a:cubicBezTo>
                <a:cubicBezTo>
                  <a:pt x="66" y="708"/>
                  <a:pt x="67" y="712"/>
                  <a:pt x="69" y="715"/>
                </a:cubicBezTo>
                <a:cubicBezTo>
                  <a:pt x="79" y="734"/>
                  <a:pt x="102" y="742"/>
                  <a:pt x="122" y="731"/>
                </a:cubicBezTo>
                <a:cubicBezTo>
                  <a:pt x="136" y="724"/>
                  <a:pt x="143" y="711"/>
                  <a:pt x="143" y="697"/>
                </a:cubicBezTo>
                <a:lnTo>
                  <a:pt x="152" y="696"/>
                </a:lnTo>
                <a:close/>
                <a:moveTo>
                  <a:pt x="92" y="676"/>
                </a:moveTo>
                <a:cubicBezTo>
                  <a:pt x="104" y="670"/>
                  <a:pt x="118" y="674"/>
                  <a:pt x="124" y="685"/>
                </a:cubicBezTo>
                <a:cubicBezTo>
                  <a:pt x="124" y="686"/>
                  <a:pt x="125" y="688"/>
                  <a:pt x="125" y="689"/>
                </a:cubicBezTo>
                <a:cubicBezTo>
                  <a:pt x="80" y="694"/>
                  <a:pt x="80" y="694"/>
                  <a:pt x="80" y="694"/>
                </a:cubicBezTo>
                <a:cubicBezTo>
                  <a:pt x="81" y="686"/>
                  <a:pt x="85" y="680"/>
                  <a:pt x="92" y="676"/>
                </a:cubicBezTo>
                <a:close/>
                <a:moveTo>
                  <a:pt x="114" y="716"/>
                </a:moveTo>
                <a:cubicBezTo>
                  <a:pt x="103" y="723"/>
                  <a:pt x="89" y="718"/>
                  <a:pt x="83" y="707"/>
                </a:cubicBezTo>
                <a:cubicBezTo>
                  <a:pt x="82" y="706"/>
                  <a:pt x="81" y="705"/>
                  <a:pt x="81" y="703"/>
                </a:cubicBezTo>
                <a:cubicBezTo>
                  <a:pt x="126" y="698"/>
                  <a:pt x="126" y="698"/>
                  <a:pt x="126" y="698"/>
                </a:cubicBezTo>
                <a:cubicBezTo>
                  <a:pt x="126" y="706"/>
                  <a:pt x="121" y="713"/>
                  <a:pt x="114" y="716"/>
                </a:cubicBezTo>
                <a:close/>
                <a:moveTo>
                  <a:pt x="670" y="92"/>
                </a:moveTo>
                <a:cubicBezTo>
                  <a:pt x="683" y="103"/>
                  <a:pt x="683" y="103"/>
                  <a:pt x="683" y="103"/>
                </a:cubicBezTo>
                <a:cubicBezTo>
                  <a:pt x="656" y="141"/>
                  <a:pt x="656" y="141"/>
                  <a:pt x="656" y="141"/>
                </a:cubicBezTo>
                <a:cubicBezTo>
                  <a:pt x="701" y="122"/>
                  <a:pt x="701" y="122"/>
                  <a:pt x="701" y="122"/>
                </a:cubicBezTo>
                <a:cubicBezTo>
                  <a:pt x="709" y="129"/>
                  <a:pt x="709" y="129"/>
                  <a:pt x="709" y="129"/>
                </a:cubicBezTo>
                <a:cubicBezTo>
                  <a:pt x="690" y="175"/>
                  <a:pt x="690" y="175"/>
                  <a:pt x="690" y="175"/>
                </a:cubicBezTo>
                <a:cubicBezTo>
                  <a:pt x="728" y="147"/>
                  <a:pt x="728" y="147"/>
                  <a:pt x="728" y="147"/>
                </a:cubicBezTo>
                <a:cubicBezTo>
                  <a:pt x="739" y="160"/>
                  <a:pt x="739" y="160"/>
                  <a:pt x="739" y="160"/>
                </a:cubicBezTo>
                <a:cubicBezTo>
                  <a:pt x="680" y="201"/>
                  <a:pt x="680" y="201"/>
                  <a:pt x="680" y="201"/>
                </a:cubicBezTo>
                <a:cubicBezTo>
                  <a:pt x="668" y="189"/>
                  <a:pt x="668" y="189"/>
                  <a:pt x="668" y="189"/>
                </a:cubicBezTo>
                <a:cubicBezTo>
                  <a:pt x="686" y="145"/>
                  <a:pt x="686" y="145"/>
                  <a:pt x="686" y="145"/>
                </a:cubicBezTo>
                <a:cubicBezTo>
                  <a:pt x="642" y="163"/>
                  <a:pt x="642" y="163"/>
                  <a:pt x="642" y="163"/>
                </a:cubicBezTo>
                <a:cubicBezTo>
                  <a:pt x="630" y="151"/>
                  <a:pt x="630" y="151"/>
                  <a:pt x="630" y="151"/>
                </a:cubicBezTo>
                <a:lnTo>
                  <a:pt x="670" y="92"/>
                </a:lnTo>
                <a:close/>
                <a:moveTo>
                  <a:pt x="541" y="22"/>
                </a:moveTo>
                <a:cubicBezTo>
                  <a:pt x="557" y="28"/>
                  <a:pt x="557" y="28"/>
                  <a:pt x="557" y="28"/>
                </a:cubicBezTo>
                <a:cubicBezTo>
                  <a:pt x="544" y="74"/>
                  <a:pt x="544" y="74"/>
                  <a:pt x="544" y="74"/>
                </a:cubicBezTo>
                <a:cubicBezTo>
                  <a:pt x="580" y="40"/>
                  <a:pt x="580" y="40"/>
                  <a:pt x="580" y="40"/>
                </a:cubicBezTo>
                <a:cubicBezTo>
                  <a:pt x="590" y="45"/>
                  <a:pt x="590" y="45"/>
                  <a:pt x="590" y="45"/>
                </a:cubicBezTo>
                <a:cubicBezTo>
                  <a:pt x="587" y="94"/>
                  <a:pt x="587" y="94"/>
                  <a:pt x="587" y="94"/>
                </a:cubicBezTo>
                <a:cubicBezTo>
                  <a:pt x="613" y="55"/>
                  <a:pt x="613" y="55"/>
                  <a:pt x="613" y="55"/>
                </a:cubicBezTo>
                <a:cubicBezTo>
                  <a:pt x="628" y="63"/>
                  <a:pt x="628" y="63"/>
                  <a:pt x="628" y="63"/>
                </a:cubicBezTo>
                <a:cubicBezTo>
                  <a:pt x="587" y="122"/>
                  <a:pt x="587" y="122"/>
                  <a:pt x="587" y="122"/>
                </a:cubicBezTo>
                <a:cubicBezTo>
                  <a:pt x="572" y="115"/>
                  <a:pt x="572" y="115"/>
                  <a:pt x="572" y="115"/>
                </a:cubicBezTo>
                <a:cubicBezTo>
                  <a:pt x="574" y="67"/>
                  <a:pt x="574" y="67"/>
                  <a:pt x="574" y="67"/>
                </a:cubicBezTo>
                <a:cubicBezTo>
                  <a:pt x="538" y="99"/>
                  <a:pt x="538" y="99"/>
                  <a:pt x="538" y="99"/>
                </a:cubicBezTo>
                <a:cubicBezTo>
                  <a:pt x="522" y="92"/>
                  <a:pt x="522" y="92"/>
                  <a:pt x="522" y="92"/>
                </a:cubicBezTo>
                <a:lnTo>
                  <a:pt x="541" y="22"/>
                </a:lnTo>
                <a:close/>
                <a:moveTo>
                  <a:pt x="362" y="795"/>
                </a:moveTo>
                <a:cubicBezTo>
                  <a:pt x="378" y="796"/>
                  <a:pt x="378" y="796"/>
                  <a:pt x="378" y="796"/>
                </a:cubicBezTo>
                <a:cubicBezTo>
                  <a:pt x="414" y="840"/>
                  <a:pt x="414" y="840"/>
                  <a:pt x="414" y="840"/>
                </a:cubicBezTo>
                <a:cubicBezTo>
                  <a:pt x="414" y="796"/>
                  <a:pt x="414" y="796"/>
                  <a:pt x="414" y="796"/>
                </a:cubicBezTo>
                <a:cubicBezTo>
                  <a:pt x="431" y="797"/>
                  <a:pt x="431" y="797"/>
                  <a:pt x="431" y="797"/>
                </a:cubicBezTo>
                <a:cubicBezTo>
                  <a:pt x="431" y="868"/>
                  <a:pt x="431" y="868"/>
                  <a:pt x="431" y="868"/>
                </a:cubicBezTo>
                <a:cubicBezTo>
                  <a:pt x="414" y="868"/>
                  <a:pt x="414" y="868"/>
                  <a:pt x="414" y="868"/>
                </a:cubicBezTo>
                <a:cubicBezTo>
                  <a:pt x="414" y="866"/>
                  <a:pt x="414" y="866"/>
                  <a:pt x="414" y="866"/>
                </a:cubicBezTo>
                <a:cubicBezTo>
                  <a:pt x="414" y="864"/>
                  <a:pt x="413" y="861"/>
                  <a:pt x="410" y="858"/>
                </a:cubicBezTo>
                <a:cubicBezTo>
                  <a:pt x="378" y="819"/>
                  <a:pt x="378" y="819"/>
                  <a:pt x="378" y="819"/>
                </a:cubicBezTo>
                <a:cubicBezTo>
                  <a:pt x="377" y="868"/>
                  <a:pt x="377" y="868"/>
                  <a:pt x="377" y="868"/>
                </a:cubicBezTo>
                <a:cubicBezTo>
                  <a:pt x="360" y="867"/>
                  <a:pt x="360" y="867"/>
                  <a:pt x="360" y="867"/>
                </a:cubicBezTo>
                <a:lnTo>
                  <a:pt x="362" y="795"/>
                </a:lnTo>
                <a:close/>
                <a:moveTo>
                  <a:pt x="485" y="39"/>
                </a:moveTo>
                <a:cubicBezTo>
                  <a:pt x="479" y="80"/>
                  <a:pt x="479" y="80"/>
                  <a:pt x="479" y="80"/>
                </a:cubicBezTo>
                <a:cubicBezTo>
                  <a:pt x="463" y="78"/>
                  <a:pt x="463" y="78"/>
                  <a:pt x="463" y="78"/>
                </a:cubicBezTo>
                <a:cubicBezTo>
                  <a:pt x="467" y="40"/>
                  <a:pt x="467" y="40"/>
                  <a:pt x="467" y="40"/>
                </a:cubicBezTo>
                <a:cubicBezTo>
                  <a:pt x="469" y="28"/>
                  <a:pt x="466" y="19"/>
                  <a:pt x="454" y="18"/>
                </a:cubicBezTo>
                <a:cubicBezTo>
                  <a:pt x="442" y="16"/>
                  <a:pt x="437" y="24"/>
                  <a:pt x="436" y="36"/>
                </a:cubicBezTo>
                <a:cubicBezTo>
                  <a:pt x="431" y="74"/>
                  <a:pt x="431" y="74"/>
                  <a:pt x="431" y="74"/>
                </a:cubicBezTo>
                <a:cubicBezTo>
                  <a:pt x="414" y="72"/>
                  <a:pt x="414" y="72"/>
                  <a:pt x="414" y="72"/>
                </a:cubicBezTo>
                <a:cubicBezTo>
                  <a:pt x="419" y="31"/>
                  <a:pt x="419" y="31"/>
                  <a:pt x="419" y="31"/>
                </a:cubicBezTo>
                <a:cubicBezTo>
                  <a:pt x="421" y="11"/>
                  <a:pt x="435" y="0"/>
                  <a:pt x="456" y="2"/>
                </a:cubicBezTo>
                <a:cubicBezTo>
                  <a:pt x="478" y="5"/>
                  <a:pt x="487" y="19"/>
                  <a:pt x="485" y="39"/>
                </a:cubicBezTo>
                <a:close/>
                <a:moveTo>
                  <a:pt x="789" y="232"/>
                </a:moveTo>
                <a:cubicBezTo>
                  <a:pt x="779" y="213"/>
                  <a:pt x="756" y="205"/>
                  <a:pt x="736" y="215"/>
                </a:cubicBezTo>
                <a:cubicBezTo>
                  <a:pt x="716" y="226"/>
                  <a:pt x="710" y="249"/>
                  <a:pt x="720" y="269"/>
                </a:cubicBezTo>
                <a:cubicBezTo>
                  <a:pt x="730" y="288"/>
                  <a:pt x="753" y="296"/>
                  <a:pt x="773" y="286"/>
                </a:cubicBezTo>
                <a:cubicBezTo>
                  <a:pt x="793" y="275"/>
                  <a:pt x="799" y="252"/>
                  <a:pt x="789" y="232"/>
                </a:cubicBezTo>
                <a:close/>
                <a:moveTo>
                  <a:pt x="765" y="271"/>
                </a:moveTo>
                <a:cubicBezTo>
                  <a:pt x="754" y="277"/>
                  <a:pt x="740" y="272"/>
                  <a:pt x="734" y="261"/>
                </a:cubicBezTo>
                <a:cubicBezTo>
                  <a:pt x="728" y="250"/>
                  <a:pt x="732" y="236"/>
                  <a:pt x="744" y="230"/>
                </a:cubicBezTo>
                <a:cubicBezTo>
                  <a:pt x="755" y="224"/>
                  <a:pt x="769" y="228"/>
                  <a:pt x="775" y="240"/>
                </a:cubicBezTo>
                <a:cubicBezTo>
                  <a:pt x="781" y="251"/>
                  <a:pt x="777" y="265"/>
                  <a:pt x="765" y="271"/>
                </a:cubicBezTo>
                <a:close/>
                <a:moveTo>
                  <a:pt x="532" y="817"/>
                </a:moveTo>
                <a:cubicBezTo>
                  <a:pt x="500" y="827"/>
                  <a:pt x="500" y="827"/>
                  <a:pt x="500" y="827"/>
                </a:cubicBezTo>
                <a:cubicBezTo>
                  <a:pt x="508" y="855"/>
                  <a:pt x="508" y="855"/>
                  <a:pt x="508" y="855"/>
                </a:cubicBezTo>
                <a:cubicBezTo>
                  <a:pt x="492" y="860"/>
                  <a:pt x="492" y="860"/>
                  <a:pt x="492" y="860"/>
                </a:cubicBezTo>
                <a:cubicBezTo>
                  <a:pt x="472" y="791"/>
                  <a:pt x="472" y="791"/>
                  <a:pt x="472" y="791"/>
                </a:cubicBezTo>
                <a:cubicBezTo>
                  <a:pt x="489" y="786"/>
                  <a:pt x="489" y="786"/>
                  <a:pt x="489" y="786"/>
                </a:cubicBezTo>
                <a:cubicBezTo>
                  <a:pt x="496" y="813"/>
                  <a:pt x="496" y="813"/>
                  <a:pt x="496" y="813"/>
                </a:cubicBezTo>
                <a:cubicBezTo>
                  <a:pt x="528" y="804"/>
                  <a:pt x="528" y="804"/>
                  <a:pt x="528" y="804"/>
                </a:cubicBezTo>
                <a:cubicBezTo>
                  <a:pt x="520" y="777"/>
                  <a:pt x="520" y="777"/>
                  <a:pt x="520" y="777"/>
                </a:cubicBezTo>
                <a:cubicBezTo>
                  <a:pt x="536" y="772"/>
                  <a:pt x="536" y="772"/>
                  <a:pt x="536" y="772"/>
                </a:cubicBezTo>
                <a:cubicBezTo>
                  <a:pt x="557" y="841"/>
                  <a:pt x="557" y="841"/>
                  <a:pt x="557" y="841"/>
                </a:cubicBezTo>
                <a:cubicBezTo>
                  <a:pt x="541" y="846"/>
                  <a:pt x="541" y="846"/>
                  <a:pt x="541" y="846"/>
                </a:cubicBezTo>
                <a:lnTo>
                  <a:pt x="532" y="81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/>
          </a:p>
        </p:txBody>
      </p:sp>
      <p:sp>
        <p:nvSpPr>
          <p:cNvPr id="3" name="object 3"/>
          <p:cNvSpPr txBox="1"/>
          <p:nvPr/>
        </p:nvSpPr>
        <p:spPr>
          <a:xfrm>
            <a:off x="2832100" y="6373276"/>
            <a:ext cx="5334000" cy="151520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solidFill>
                  <a:schemeClr val="bg1"/>
                </a:solidFill>
                <a:latin typeface="KBH"/>
                <a:cs typeface="KBH"/>
              </a:rPr>
              <a:t>København skal være en attraktiv og </a:t>
            </a:r>
            <a:r>
              <a:rPr lang="da-DK" sz="1900" spc="-40" dirty="0" err="1">
                <a:solidFill>
                  <a:schemeClr val="bg1"/>
                </a:solidFill>
                <a:latin typeface="KBH"/>
                <a:cs typeface="KBH"/>
              </a:rPr>
              <a:t>mang-foldig</a:t>
            </a:r>
            <a:r>
              <a:rPr lang="da-DK" sz="1900" spc="-40" dirty="0">
                <a:solidFill>
                  <a:schemeClr val="bg1"/>
                </a:solidFill>
                <a:latin typeface="KBH"/>
                <a:cs typeface="KBH"/>
              </a:rPr>
              <a:t> by – også for de mange studerende, som vælger at uddanne sig i vores by. 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endParaRPr lang="da-DK" sz="1900" spc="-40" dirty="0">
              <a:solidFill>
                <a:schemeClr val="bg1"/>
              </a:solidFill>
              <a:latin typeface="KBH"/>
              <a:cs typeface="KBH"/>
            </a:endParaRP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solidFill>
                  <a:schemeClr val="bg1"/>
                </a:solidFill>
                <a:latin typeface="KBH"/>
                <a:cs typeface="KBH"/>
              </a:rPr>
              <a:t>Vi har brug for eksperternes hjælp til at blive klogere på, hvordan vi sammen kan skabe endnu bedre rammer og muligheder for de studerende i København. Derfor vil vi gerne invitere dig/jeres organisation til konferencen København som </a:t>
            </a:r>
            <a:r>
              <a:rPr lang="da-DK" sz="1900" spc="-40" dirty="0" err="1">
                <a:solidFill>
                  <a:schemeClr val="bg1"/>
                </a:solidFill>
                <a:latin typeface="KBH"/>
                <a:cs typeface="KBH"/>
              </a:rPr>
              <a:t>studieby</a:t>
            </a:r>
            <a:r>
              <a:rPr lang="da-DK" sz="1900" spc="-40" dirty="0">
                <a:solidFill>
                  <a:schemeClr val="bg1"/>
                </a:solidFill>
                <a:latin typeface="KBH"/>
                <a:cs typeface="KBH"/>
              </a:rPr>
              <a:t>. 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endParaRPr lang="da-DK" sz="1900" spc="-40" dirty="0">
              <a:solidFill>
                <a:schemeClr val="bg1"/>
              </a:solidFill>
              <a:latin typeface="KBH"/>
              <a:cs typeface="KBH"/>
            </a:endParaRP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2100" b="1" spc="-40" dirty="0">
                <a:solidFill>
                  <a:schemeClr val="bg1"/>
                </a:solidFill>
                <a:latin typeface="KBH"/>
                <a:cs typeface="KBH"/>
              </a:rPr>
              <a:t>Tid: kl. 8:30 – 16:00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2100" b="1" spc="-40" dirty="0">
                <a:solidFill>
                  <a:schemeClr val="bg1"/>
                </a:solidFill>
                <a:latin typeface="KBH"/>
                <a:cs typeface="KBH"/>
              </a:rPr>
              <a:t>Sted: Biblioteket, Rentemestervej 76, 2400 København NV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endParaRPr lang="da-DK" sz="1900" spc="-40" dirty="0">
              <a:solidFill>
                <a:schemeClr val="bg1"/>
              </a:solidFill>
              <a:latin typeface="KBH"/>
              <a:cs typeface="KBH"/>
            </a:endParaRP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solidFill>
                  <a:schemeClr val="bg1"/>
                </a:solidFill>
                <a:latin typeface="KBH"/>
                <a:cs typeface="KBH"/>
              </a:rPr>
              <a:t>På konferencen skal vi drøfte en række emner, der kredser om det gode studieliv og et efterfølgende liv med job og karriere. Det sker i plenum med oplægsholdere samt på workshops, hvor alle deltagere kan byde ind: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endParaRPr lang="da-DK" sz="1900" spc="-40" dirty="0">
              <a:solidFill>
                <a:schemeClr val="bg1"/>
              </a:solidFill>
              <a:latin typeface="KBH"/>
              <a:cs typeface="KBH"/>
            </a:endParaRP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solidFill>
                  <a:schemeClr val="bg1"/>
                </a:solidFill>
                <a:latin typeface="KBH"/>
                <a:cs typeface="KBH"/>
              </a:rPr>
              <a:t>•	Ungdomsboliger og kollegier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solidFill>
                  <a:schemeClr val="bg1"/>
                </a:solidFill>
                <a:latin typeface="KBH"/>
                <a:cs typeface="KBH"/>
              </a:rPr>
              <a:t>•	Faglighed og kvalitet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solidFill>
                  <a:schemeClr val="bg1"/>
                </a:solidFill>
                <a:latin typeface="KBH"/>
                <a:cs typeface="KBH"/>
              </a:rPr>
              <a:t>•	Studieliv og trivsel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solidFill>
                  <a:schemeClr val="bg1"/>
                </a:solidFill>
                <a:latin typeface="KBH"/>
                <a:cs typeface="KBH"/>
              </a:rPr>
              <a:t>•	Job og karriere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solidFill>
                  <a:schemeClr val="bg1"/>
                </a:solidFill>
                <a:latin typeface="KBH"/>
                <a:cs typeface="KBH"/>
              </a:rPr>
              <a:t>•	Samarbejde på tværs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solidFill>
                  <a:schemeClr val="bg1"/>
                </a:solidFill>
                <a:latin typeface="KBH"/>
                <a:cs typeface="KBH"/>
              </a:rPr>
              <a:t>•	Studerendes bidrag til byen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solidFill>
                  <a:schemeClr val="bg1"/>
                </a:solidFill>
                <a:latin typeface="KBH"/>
                <a:cs typeface="KBH"/>
              </a:rPr>
              <a:t>•	Internationale studerende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endParaRPr lang="da-DK" sz="1900" spc="-40" dirty="0">
              <a:solidFill>
                <a:schemeClr val="bg1"/>
              </a:solidFill>
              <a:latin typeface="KBH"/>
              <a:cs typeface="KBH"/>
            </a:endParaRP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solidFill>
                  <a:schemeClr val="bg1"/>
                </a:solidFill>
                <a:latin typeface="KBH"/>
                <a:cs typeface="KBH"/>
              </a:rPr>
              <a:t>Jeg håber, at du vil komme og være med til at hjælpe os videre i arbejdet med at gøre København til en endnu mere attraktiv </a:t>
            </a:r>
            <a:r>
              <a:rPr lang="da-DK" sz="1900" spc="-40" dirty="0" err="1">
                <a:solidFill>
                  <a:schemeClr val="bg1"/>
                </a:solidFill>
                <a:latin typeface="KBH"/>
                <a:cs typeface="KBH"/>
              </a:rPr>
              <a:t>studieby</a:t>
            </a:r>
            <a:r>
              <a:rPr lang="da-DK" sz="1900" spc="-40" dirty="0">
                <a:solidFill>
                  <a:schemeClr val="bg1"/>
                </a:solidFill>
                <a:latin typeface="KBH"/>
                <a:cs typeface="KBH"/>
              </a:rPr>
              <a:t>.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endParaRPr lang="da-DK" sz="1900" spc="-40" dirty="0">
              <a:solidFill>
                <a:schemeClr val="bg1"/>
              </a:solidFill>
              <a:latin typeface="KBH"/>
              <a:cs typeface="KBH"/>
            </a:endParaRP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endParaRPr lang="da-DK" sz="1900" spc="-40" dirty="0">
              <a:solidFill>
                <a:schemeClr val="bg1"/>
              </a:solidFill>
              <a:latin typeface="KBH"/>
              <a:cs typeface="KBH"/>
            </a:endParaRP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solidFill>
                  <a:schemeClr val="bg1"/>
                </a:solidFill>
                <a:latin typeface="KBH"/>
                <a:cs typeface="KBH"/>
              </a:rPr>
              <a:t>Venlig hilsen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endParaRPr lang="da-DK" sz="1900" spc="-40" dirty="0">
              <a:solidFill>
                <a:schemeClr val="bg1"/>
              </a:solidFill>
              <a:latin typeface="KBH"/>
              <a:cs typeface="KBH"/>
            </a:endParaRP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solidFill>
                  <a:schemeClr val="bg1"/>
                </a:solidFill>
                <a:latin typeface="KBH"/>
                <a:cs typeface="KBH"/>
              </a:rPr>
              <a:t>Gitte Bloch Hansen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solidFill>
                  <a:schemeClr val="bg1"/>
                </a:solidFill>
                <a:latin typeface="KBH"/>
                <a:cs typeface="KBH"/>
              </a:rPr>
              <a:t>Uddannelseskoordinator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solidFill>
                  <a:schemeClr val="bg1"/>
                </a:solidFill>
                <a:latin typeface="KBH"/>
                <a:cs typeface="KBH"/>
              </a:rPr>
              <a:t>Sundheds- og Omsorgsforvaltningen</a:t>
            </a:r>
            <a:endParaRPr lang="da-DK" sz="1750" dirty="0">
              <a:solidFill>
                <a:schemeClr val="bg1"/>
              </a:solidFill>
              <a:latin typeface="KBH"/>
              <a:cs typeface="KBH"/>
            </a:endParaRP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endParaRPr lang="da-DK" sz="1900" spc="-40" dirty="0">
              <a:solidFill>
                <a:schemeClr val="bg1"/>
              </a:solidFill>
              <a:latin typeface="KBH"/>
              <a:cs typeface="KBH"/>
            </a:endParaRP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endParaRPr lang="da-DK" sz="1900" spc="-40" dirty="0">
              <a:solidFill>
                <a:schemeClr val="bg1"/>
              </a:solidFill>
              <a:latin typeface="KBH"/>
              <a:cs typeface="KBH"/>
            </a:endParaRP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endParaRPr lang="da-DK" sz="1900" spc="-40" dirty="0">
              <a:solidFill>
                <a:schemeClr val="bg1"/>
              </a:solidFill>
              <a:latin typeface="KBH"/>
              <a:cs typeface="KBH"/>
            </a:endParaRPr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2FAB765A-0322-2C47-8A09-0ADB90D9BF40}"/>
              </a:ext>
            </a:extLst>
          </p:cNvPr>
          <p:cNvSpPr txBox="1"/>
          <p:nvPr/>
        </p:nvSpPr>
        <p:spPr>
          <a:xfrm>
            <a:off x="1835150" y="737393"/>
            <a:ext cx="6478280" cy="16748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r">
              <a:spcBef>
                <a:spcPts val="100"/>
              </a:spcBef>
            </a:pPr>
            <a:r>
              <a:rPr lang="da-DK" sz="5400" spc="-40" dirty="0">
                <a:solidFill>
                  <a:schemeClr val="accent2">
                    <a:lumMod val="25000"/>
                    <a:lumOff val="75000"/>
                  </a:schemeClr>
                </a:solidFill>
                <a:latin typeface="KBH Black" pitchFamily="2" charset="77"/>
                <a:cs typeface="KBH"/>
              </a:rPr>
              <a:t>Afskeds-reception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C1E30639-9EE2-9A4A-B378-646A9AF24946}"/>
              </a:ext>
            </a:extLst>
          </p:cNvPr>
          <p:cNvSpPr txBox="1"/>
          <p:nvPr/>
        </p:nvSpPr>
        <p:spPr>
          <a:xfrm>
            <a:off x="615950" y="3139836"/>
            <a:ext cx="7289586" cy="25058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lang="da-DK" sz="5400" spc="-40" dirty="0">
                <a:solidFill>
                  <a:schemeClr val="accent2">
                    <a:lumMod val="25000"/>
                    <a:lumOff val="75000"/>
                  </a:schemeClr>
                </a:solidFill>
                <a:latin typeface="KBH Black" pitchFamily="2" charset="77"/>
                <a:cs typeface="KBH"/>
              </a:rPr>
              <a:t>Forstander for Skolen Vester Mogens Mogensen</a:t>
            </a:r>
            <a:endParaRPr lang="da-DK" sz="5400" dirty="0">
              <a:solidFill>
                <a:schemeClr val="accent2">
                  <a:lumMod val="25000"/>
                  <a:lumOff val="75000"/>
                </a:schemeClr>
              </a:solidFill>
              <a:latin typeface="KBH Black" pitchFamily="2" charset="77"/>
              <a:cs typeface="KBH"/>
            </a:endParaRPr>
          </a:p>
        </p:txBody>
      </p:sp>
      <p:sp>
        <p:nvSpPr>
          <p:cNvPr id="9" name="Freeform 25">
            <a:extLst>
              <a:ext uri="{FF2B5EF4-FFF2-40B4-BE49-F238E27FC236}">
                <a16:creationId xmlns:a16="http://schemas.microsoft.com/office/drawing/2014/main" id="{0244F790-D445-0E4B-A9E8-EFE5426FEE7D}"/>
              </a:ext>
            </a:extLst>
          </p:cNvPr>
          <p:cNvSpPr>
            <a:spLocks noChangeAspect="1"/>
          </p:cNvSpPr>
          <p:nvPr/>
        </p:nvSpPr>
        <p:spPr bwMode="auto">
          <a:xfrm>
            <a:off x="1333798" y="21311694"/>
            <a:ext cx="3076051" cy="3080210"/>
          </a:xfrm>
          <a:custGeom>
            <a:avLst/>
            <a:gdLst>
              <a:gd name="T0" fmla="*/ 2396 w 2449"/>
              <a:gd name="T1" fmla="*/ 1313 h 2453"/>
              <a:gd name="T2" fmla="*/ 2396 w 2449"/>
              <a:gd name="T3" fmla="*/ 1313 h 2453"/>
              <a:gd name="T4" fmla="*/ 2396 w 2449"/>
              <a:gd name="T5" fmla="*/ 1339 h 2453"/>
              <a:gd name="T6" fmla="*/ 2179 w 2449"/>
              <a:gd name="T7" fmla="*/ 2165 h 2453"/>
              <a:gd name="T8" fmla="*/ 1999 w 2449"/>
              <a:gd name="T9" fmla="*/ 2349 h 2453"/>
              <a:gd name="T10" fmla="*/ 1132 w 2449"/>
              <a:gd name="T11" fmla="*/ 16 h 2453"/>
              <a:gd name="T12" fmla="*/ 1124 w 2449"/>
              <a:gd name="T13" fmla="*/ 0 h 2453"/>
              <a:gd name="T14" fmla="*/ 204 w 2449"/>
              <a:gd name="T15" fmla="*/ 119 h 2453"/>
              <a:gd name="T16" fmla="*/ 204 w 2449"/>
              <a:gd name="T17" fmla="*/ 119 h 2453"/>
              <a:gd name="T18" fmla="*/ 43 w 2449"/>
              <a:gd name="T19" fmla="*/ 140 h 2453"/>
              <a:gd name="T20" fmla="*/ 0 w 2449"/>
              <a:gd name="T21" fmla="*/ 146 h 2453"/>
              <a:gd name="T22" fmla="*/ 0 w 2449"/>
              <a:gd name="T23" fmla="*/ 185 h 2453"/>
              <a:gd name="T24" fmla="*/ 0 w 2449"/>
              <a:gd name="T25" fmla="*/ 340 h 2453"/>
              <a:gd name="T26" fmla="*/ 0 w 2449"/>
              <a:gd name="T27" fmla="*/ 340 h 2453"/>
              <a:gd name="T28" fmla="*/ 0 w 2449"/>
              <a:gd name="T29" fmla="*/ 833 h 2453"/>
              <a:gd name="T30" fmla="*/ 98 w 2449"/>
              <a:gd name="T31" fmla="*/ 1072 h 2453"/>
              <a:gd name="T32" fmla="*/ 342 w 2449"/>
              <a:gd name="T33" fmla="*/ 1112 h 2453"/>
              <a:gd name="T34" fmla="*/ 679 w 2449"/>
              <a:gd name="T35" fmla="*/ 1028 h 2453"/>
              <a:gd name="T36" fmla="*/ 564 w 2449"/>
              <a:gd name="T37" fmla="*/ 2449 h 2453"/>
              <a:gd name="T38" fmla="*/ 617 w 2449"/>
              <a:gd name="T39" fmla="*/ 2453 h 2453"/>
              <a:gd name="T40" fmla="*/ 739 w 2449"/>
              <a:gd name="T41" fmla="*/ 959 h 2453"/>
              <a:gd name="T42" fmla="*/ 329 w 2449"/>
              <a:gd name="T43" fmla="*/ 1060 h 2453"/>
              <a:gd name="T44" fmla="*/ 131 w 2449"/>
              <a:gd name="T45" fmla="*/ 1030 h 2453"/>
              <a:gd name="T46" fmla="*/ 53 w 2449"/>
              <a:gd name="T47" fmla="*/ 833 h 2453"/>
              <a:gd name="T48" fmla="*/ 53 w 2449"/>
              <a:gd name="T49" fmla="*/ 393 h 2453"/>
              <a:gd name="T50" fmla="*/ 87 w 2449"/>
              <a:gd name="T51" fmla="*/ 427 h 2453"/>
              <a:gd name="T52" fmla="*/ 188 w 2449"/>
              <a:gd name="T53" fmla="*/ 467 h 2453"/>
              <a:gd name="T54" fmla="*/ 338 w 2449"/>
              <a:gd name="T55" fmla="*/ 317 h 2453"/>
              <a:gd name="T56" fmla="*/ 297 w 2449"/>
              <a:gd name="T57" fmla="*/ 213 h 2453"/>
              <a:gd name="T58" fmla="*/ 251 w 2449"/>
              <a:gd name="T59" fmla="*/ 167 h 2453"/>
              <a:gd name="T60" fmla="*/ 1063 w 2449"/>
              <a:gd name="T61" fmla="*/ 61 h 2453"/>
              <a:gd name="T62" fmla="*/ 807 w 2449"/>
              <a:gd name="T63" fmla="*/ 806 h 2453"/>
              <a:gd name="T64" fmla="*/ 1129 w 2449"/>
              <a:gd name="T65" fmla="*/ 1086 h 2453"/>
              <a:gd name="T66" fmla="*/ 1175 w 2449"/>
              <a:gd name="T67" fmla="*/ 1083 h 2453"/>
              <a:gd name="T68" fmla="*/ 1390 w 2449"/>
              <a:gd name="T69" fmla="*/ 956 h 2453"/>
              <a:gd name="T70" fmla="*/ 1453 w 2449"/>
              <a:gd name="T71" fmla="*/ 799 h 2453"/>
              <a:gd name="T72" fmla="*/ 1517 w 2449"/>
              <a:gd name="T73" fmla="*/ 944 h 2453"/>
              <a:gd name="T74" fmla="*/ 1947 w 2449"/>
              <a:gd name="T75" fmla="*/ 2395 h 2453"/>
              <a:gd name="T76" fmla="*/ 1947 w 2449"/>
              <a:gd name="T77" fmla="*/ 2398 h 2453"/>
              <a:gd name="T78" fmla="*/ 1125 w 2449"/>
              <a:gd name="T79" fmla="*/ 2398 h 2453"/>
              <a:gd name="T80" fmla="*/ 1420 w 2449"/>
              <a:gd name="T81" fmla="*/ 1666 h 2453"/>
              <a:gd name="T82" fmla="*/ 1444 w 2449"/>
              <a:gd name="T83" fmla="*/ 1656 h 2453"/>
              <a:gd name="T84" fmla="*/ 1423 w 2449"/>
              <a:gd name="T85" fmla="*/ 1607 h 2453"/>
              <a:gd name="T86" fmla="*/ 1399 w 2449"/>
              <a:gd name="T87" fmla="*/ 1618 h 2453"/>
              <a:gd name="T88" fmla="*/ 1071 w 2449"/>
              <a:gd name="T89" fmla="*/ 2425 h 2453"/>
              <a:gd name="T90" fmla="*/ 1071 w 2449"/>
              <a:gd name="T91" fmla="*/ 2451 h 2453"/>
              <a:gd name="T92" fmla="*/ 2000 w 2449"/>
              <a:gd name="T93" fmla="*/ 2451 h 2453"/>
              <a:gd name="T94" fmla="*/ 2000 w 2449"/>
              <a:gd name="T95" fmla="*/ 2411 h 2453"/>
              <a:gd name="T96" fmla="*/ 2449 w 2449"/>
              <a:gd name="T97" fmla="*/ 1339 h 2453"/>
              <a:gd name="T98" fmla="*/ 2449 w 2449"/>
              <a:gd name="T99" fmla="*/ 1313 h 2453"/>
              <a:gd name="T100" fmla="*/ 2396 w 2449"/>
              <a:gd name="T101" fmla="*/ 1313 h 2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449" h="2453">
                <a:moveTo>
                  <a:pt x="2396" y="1313"/>
                </a:moveTo>
                <a:lnTo>
                  <a:pt x="2396" y="1313"/>
                </a:lnTo>
                <a:lnTo>
                  <a:pt x="2396" y="1339"/>
                </a:lnTo>
                <a:cubicBezTo>
                  <a:pt x="2396" y="1575"/>
                  <a:pt x="2358" y="1909"/>
                  <a:pt x="2179" y="2165"/>
                </a:cubicBezTo>
                <a:cubicBezTo>
                  <a:pt x="2110" y="2264"/>
                  <a:pt x="2040" y="2320"/>
                  <a:pt x="1999" y="2349"/>
                </a:cubicBezTo>
                <a:cubicBezTo>
                  <a:pt x="1966" y="1590"/>
                  <a:pt x="1167" y="81"/>
                  <a:pt x="1132" y="16"/>
                </a:cubicBezTo>
                <a:lnTo>
                  <a:pt x="1124" y="0"/>
                </a:lnTo>
                <a:lnTo>
                  <a:pt x="204" y="119"/>
                </a:lnTo>
                <a:lnTo>
                  <a:pt x="204" y="119"/>
                </a:lnTo>
                <a:lnTo>
                  <a:pt x="43" y="140"/>
                </a:lnTo>
                <a:lnTo>
                  <a:pt x="0" y="146"/>
                </a:lnTo>
                <a:lnTo>
                  <a:pt x="0" y="185"/>
                </a:lnTo>
                <a:lnTo>
                  <a:pt x="0" y="340"/>
                </a:lnTo>
                <a:lnTo>
                  <a:pt x="0" y="340"/>
                </a:lnTo>
                <a:lnTo>
                  <a:pt x="0" y="833"/>
                </a:lnTo>
                <a:cubicBezTo>
                  <a:pt x="0" y="967"/>
                  <a:pt x="53" y="1037"/>
                  <a:pt x="98" y="1072"/>
                </a:cubicBezTo>
                <a:cubicBezTo>
                  <a:pt x="161" y="1121"/>
                  <a:pt x="248" y="1136"/>
                  <a:pt x="342" y="1112"/>
                </a:cubicBezTo>
                <a:lnTo>
                  <a:pt x="679" y="1028"/>
                </a:lnTo>
                <a:lnTo>
                  <a:pt x="564" y="2449"/>
                </a:lnTo>
                <a:lnTo>
                  <a:pt x="617" y="2453"/>
                </a:lnTo>
                <a:lnTo>
                  <a:pt x="739" y="959"/>
                </a:lnTo>
                <a:lnTo>
                  <a:pt x="329" y="1060"/>
                </a:lnTo>
                <a:cubicBezTo>
                  <a:pt x="251" y="1080"/>
                  <a:pt x="181" y="1069"/>
                  <a:pt x="131" y="1030"/>
                </a:cubicBezTo>
                <a:cubicBezTo>
                  <a:pt x="80" y="990"/>
                  <a:pt x="53" y="922"/>
                  <a:pt x="53" y="833"/>
                </a:cubicBezTo>
                <a:lnTo>
                  <a:pt x="53" y="393"/>
                </a:lnTo>
                <a:lnTo>
                  <a:pt x="87" y="427"/>
                </a:lnTo>
                <a:cubicBezTo>
                  <a:pt x="115" y="453"/>
                  <a:pt x="151" y="467"/>
                  <a:pt x="188" y="467"/>
                </a:cubicBezTo>
                <a:cubicBezTo>
                  <a:pt x="271" y="467"/>
                  <a:pt x="338" y="399"/>
                  <a:pt x="338" y="317"/>
                </a:cubicBezTo>
                <a:cubicBezTo>
                  <a:pt x="338" y="278"/>
                  <a:pt x="324" y="241"/>
                  <a:pt x="297" y="213"/>
                </a:cubicBezTo>
                <a:lnTo>
                  <a:pt x="251" y="167"/>
                </a:lnTo>
                <a:lnTo>
                  <a:pt x="1063" y="61"/>
                </a:lnTo>
                <a:cubicBezTo>
                  <a:pt x="994" y="206"/>
                  <a:pt x="786" y="661"/>
                  <a:pt x="807" y="806"/>
                </a:cubicBezTo>
                <a:cubicBezTo>
                  <a:pt x="830" y="969"/>
                  <a:pt x="970" y="1086"/>
                  <a:pt x="1129" y="1086"/>
                </a:cubicBezTo>
                <a:cubicBezTo>
                  <a:pt x="1144" y="1086"/>
                  <a:pt x="1160" y="1085"/>
                  <a:pt x="1175" y="1083"/>
                </a:cubicBezTo>
                <a:cubicBezTo>
                  <a:pt x="1261" y="1071"/>
                  <a:pt x="1338" y="1026"/>
                  <a:pt x="1390" y="956"/>
                </a:cubicBezTo>
                <a:cubicBezTo>
                  <a:pt x="1425" y="910"/>
                  <a:pt x="1446" y="856"/>
                  <a:pt x="1453" y="799"/>
                </a:cubicBezTo>
                <a:cubicBezTo>
                  <a:pt x="1474" y="847"/>
                  <a:pt x="1495" y="895"/>
                  <a:pt x="1517" y="944"/>
                </a:cubicBezTo>
                <a:cubicBezTo>
                  <a:pt x="1798" y="1593"/>
                  <a:pt x="1947" y="2095"/>
                  <a:pt x="1947" y="2395"/>
                </a:cubicBezTo>
                <a:lnTo>
                  <a:pt x="1947" y="2398"/>
                </a:lnTo>
                <a:lnTo>
                  <a:pt x="1125" y="2398"/>
                </a:lnTo>
                <a:cubicBezTo>
                  <a:pt x="1133" y="1802"/>
                  <a:pt x="1417" y="1668"/>
                  <a:pt x="1420" y="1666"/>
                </a:cubicBezTo>
                <a:lnTo>
                  <a:pt x="1444" y="1656"/>
                </a:lnTo>
                <a:lnTo>
                  <a:pt x="1423" y="1607"/>
                </a:lnTo>
                <a:lnTo>
                  <a:pt x="1399" y="1618"/>
                </a:lnTo>
                <a:cubicBezTo>
                  <a:pt x="1385" y="1623"/>
                  <a:pt x="1071" y="1767"/>
                  <a:pt x="1071" y="2425"/>
                </a:cubicBezTo>
                <a:lnTo>
                  <a:pt x="1071" y="2451"/>
                </a:lnTo>
                <a:lnTo>
                  <a:pt x="2000" y="2451"/>
                </a:lnTo>
                <a:lnTo>
                  <a:pt x="2000" y="2411"/>
                </a:lnTo>
                <a:cubicBezTo>
                  <a:pt x="2081" y="2365"/>
                  <a:pt x="2449" y="2113"/>
                  <a:pt x="2449" y="1339"/>
                </a:cubicBezTo>
                <a:lnTo>
                  <a:pt x="2449" y="1313"/>
                </a:lnTo>
                <a:lnTo>
                  <a:pt x="2396" y="1313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54895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004300" cy="25199975"/>
          </a:xfrm>
          <a:custGeom>
            <a:avLst/>
            <a:gdLst/>
            <a:ahLst/>
            <a:cxnLst/>
            <a:rect l="l" t="t" r="r" b="b"/>
            <a:pathLst>
              <a:path w="9000490" h="16200119">
                <a:moveTo>
                  <a:pt x="0" y="16200005"/>
                </a:moveTo>
                <a:lnTo>
                  <a:pt x="9000007" y="16200005"/>
                </a:lnTo>
                <a:lnTo>
                  <a:pt x="9000007" y="0"/>
                </a:lnTo>
                <a:lnTo>
                  <a:pt x="0" y="0"/>
                </a:lnTo>
                <a:lnTo>
                  <a:pt x="0" y="16200005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Freeform 13">
            <a:extLst>
              <a:ext uri="{FF2B5EF4-FFF2-40B4-BE49-F238E27FC236}">
                <a16:creationId xmlns:a16="http://schemas.microsoft.com/office/drawing/2014/main" id="{9575C052-BF1D-BC40-9F05-675FEFDFB137}"/>
              </a:ext>
            </a:extLst>
          </p:cNvPr>
          <p:cNvSpPr>
            <a:spLocks noEditPoints="1"/>
          </p:cNvSpPr>
          <p:nvPr/>
        </p:nvSpPr>
        <p:spPr bwMode="auto">
          <a:xfrm>
            <a:off x="6477174" y="2678365"/>
            <a:ext cx="1434712" cy="1491457"/>
          </a:xfrm>
          <a:custGeom>
            <a:avLst/>
            <a:gdLst>
              <a:gd name="T0" fmla="*/ 445 w 833"/>
              <a:gd name="T1" fmla="*/ 273 h 868"/>
              <a:gd name="T2" fmla="*/ 485 w 833"/>
              <a:gd name="T3" fmla="*/ 251 h 868"/>
              <a:gd name="T4" fmla="*/ 453 w 833"/>
              <a:gd name="T5" fmla="*/ 313 h 868"/>
              <a:gd name="T6" fmla="*/ 388 w 833"/>
              <a:gd name="T7" fmla="*/ 305 h 868"/>
              <a:gd name="T8" fmla="*/ 446 w 833"/>
              <a:gd name="T9" fmla="*/ 356 h 868"/>
              <a:gd name="T10" fmla="*/ 460 w 833"/>
              <a:gd name="T11" fmla="*/ 370 h 868"/>
              <a:gd name="T12" fmla="*/ 402 w 833"/>
              <a:gd name="T13" fmla="*/ 463 h 868"/>
              <a:gd name="T14" fmla="*/ 416 w 833"/>
              <a:gd name="T15" fmla="*/ 176 h 868"/>
              <a:gd name="T16" fmla="*/ 297 w 833"/>
              <a:gd name="T17" fmla="*/ 391 h 868"/>
              <a:gd name="T18" fmla="*/ 283 w 833"/>
              <a:gd name="T19" fmla="*/ 359 h 868"/>
              <a:gd name="T20" fmla="*/ 240 w 833"/>
              <a:gd name="T21" fmla="*/ 346 h 868"/>
              <a:gd name="T22" fmla="*/ 228 w 833"/>
              <a:gd name="T23" fmla="*/ 401 h 868"/>
              <a:gd name="T24" fmla="*/ 570 w 833"/>
              <a:gd name="T25" fmla="*/ 328 h 868"/>
              <a:gd name="T26" fmla="*/ 576 w 833"/>
              <a:gd name="T27" fmla="*/ 391 h 868"/>
              <a:gd name="T28" fmla="*/ 563 w 833"/>
              <a:gd name="T29" fmla="*/ 359 h 868"/>
              <a:gd name="T30" fmla="*/ 520 w 833"/>
              <a:gd name="T31" fmla="*/ 346 h 868"/>
              <a:gd name="T32" fmla="*/ 508 w 833"/>
              <a:gd name="T33" fmla="*/ 401 h 868"/>
              <a:gd name="T34" fmla="*/ 270 w 833"/>
              <a:gd name="T35" fmla="*/ 214 h 868"/>
              <a:gd name="T36" fmla="*/ 312 w 833"/>
              <a:gd name="T37" fmla="*/ 231 h 868"/>
              <a:gd name="T38" fmla="*/ 498 w 833"/>
              <a:gd name="T39" fmla="*/ 570 h 868"/>
              <a:gd name="T40" fmla="*/ 173 w 833"/>
              <a:gd name="T41" fmla="*/ 546 h 868"/>
              <a:gd name="T42" fmla="*/ 445 w 833"/>
              <a:gd name="T43" fmla="*/ 582 h 868"/>
              <a:gd name="T44" fmla="*/ 539 w 833"/>
              <a:gd name="T45" fmla="*/ 616 h 868"/>
              <a:gd name="T46" fmla="*/ 210 w 833"/>
              <a:gd name="T47" fmla="*/ 601 h 868"/>
              <a:gd name="T48" fmla="*/ 539 w 833"/>
              <a:gd name="T49" fmla="*/ 616 h 868"/>
              <a:gd name="T50" fmla="*/ 668 w 833"/>
              <a:gd name="T51" fmla="*/ 779 h 868"/>
              <a:gd name="T52" fmla="*/ 654 w 833"/>
              <a:gd name="T53" fmla="*/ 789 h 868"/>
              <a:gd name="T54" fmla="*/ 317 w 833"/>
              <a:gd name="T55" fmla="*/ 802 h 868"/>
              <a:gd name="T56" fmla="*/ 304 w 833"/>
              <a:gd name="T57" fmla="*/ 843 h 868"/>
              <a:gd name="T58" fmla="*/ 250 w 833"/>
              <a:gd name="T59" fmla="*/ 91 h 868"/>
              <a:gd name="T60" fmla="*/ 192 w 833"/>
              <a:gd name="T61" fmla="*/ 55 h 868"/>
              <a:gd name="T62" fmla="*/ 749 w 833"/>
              <a:gd name="T63" fmla="*/ 324 h 868"/>
              <a:gd name="T64" fmla="*/ 762 w 833"/>
              <a:gd name="T65" fmla="*/ 385 h 868"/>
              <a:gd name="T66" fmla="*/ 754 w 833"/>
              <a:gd name="T67" fmla="*/ 504 h 868"/>
              <a:gd name="T68" fmla="*/ 830 w 833"/>
              <a:gd name="T69" fmla="*/ 519 h 868"/>
              <a:gd name="T70" fmla="*/ 172 w 833"/>
              <a:gd name="T71" fmla="*/ 803 h 868"/>
              <a:gd name="T72" fmla="*/ 166 w 833"/>
              <a:gd name="T73" fmla="*/ 784 h 868"/>
              <a:gd name="T74" fmla="*/ 192 w 833"/>
              <a:gd name="T75" fmla="*/ 765 h 868"/>
              <a:gd name="T76" fmla="*/ 29 w 833"/>
              <a:gd name="T77" fmla="*/ 657 h 868"/>
              <a:gd name="T78" fmla="*/ 716 w 833"/>
              <a:gd name="T79" fmla="*/ 614 h 868"/>
              <a:gd name="T80" fmla="*/ 785 w 833"/>
              <a:gd name="T81" fmla="*/ 612 h 868"/>
              <a:gd name="T82" fmla="*/ 317 w 833"/>
              <a:gd name="T83" fmla="*/ 38 h 868"/>
              <a:gd name="T84" fmla="*/ 356 w 833"/>
              <a:gd name="T85" fmla="*/ 53 h 868"/>
              <a:gd name="T86" fmla="*/ 680 w 833"/>
              <a:gd name="T87" fmla="*/ 667 h 868"/>
              <a:gd name="T88" fmla="*/ 141 w 833"/>
              <a:gd name="T89" fmla="*/ 687 h 868"/>
              <a:gd name="T90" fmla="*/ 69 w 833"/>
              <a:gd name="T91" fmla="*/ 715 h 868"/>
              <a:gd name="T92" fmla="*/ 80 w 833"/>
              <a:gd name="T93" fmla="*/ 694 h 868"/>
              <a:gd name="T94" fmla="*/ 670 w 833"/>
              <a:gd name="T95" fmla="*/ 92 h 868"/>
              <a:gd name="T96" fmla="*/ 739 w 833"/>
              <a:gd name="T97" fmla="*/ 160 h 868"/>
              <a:gd name="T98" fmla="*/ 541 w 833"/>
              <a:gd name="T99" fmla="*/ 22 h 868"/>
              <a:gd name="T100" fmla="*/ 628 w 833"/>
              <a:gd name="T101" fmla="*/ 63 h 868"/>
              <a:gd name="T102" fmla="*/ 362 w 833"/>
              <a:gd name="T103" fmla="*/ 795 h 868"/>
              <a:gd name="T104" fmla="*/ 414 w 833"/>
              <a:gd name="T105" fmla="*/ 866 h 868"/>
              <a:gd name="T106" fmla="*/ 479 w 833"/>
              <a:gd name="T107" fmla="*/ 80 h 868"/>
              <a:gd name="T108" fmla="*/ 419 w 833"/>
              <a:gd name="T109" fmla="*/ 31 h 868"/>
              <a:gd name="T110" fmla="*/ 789 w 833"/>
              <a:gd name="T111" fmla="*/ 232 h 868"/>
              <a:gd name="T112" fmla="*/ 500 w 833"/>
              <a:gd name="T113" fmla="*/ 827 h 868"/>
              <a:gd name="T114" fmla="*/ 520 w 833"/>
              <a:gd name="T115" fmla="*/ 777 h 8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33" h="868">
                <a:moveTo>
                  <a:pt x="445" y="273"/>
                </a:moveTo>
                <a:cubicBezTo>
                  <a:pt x="445" y="277"/>
                  <a:pt x="445" y="277"/>
                  <a:pt x="445" y="277"/>
                </a:cubicBezTo>
                <a:cubicBezTo>
                  <a:pt x="360" y="277"/>
                  <a:pt x="360" y="277"/>
                  <a:pt x="360" y="277"/>
                </a:cubicBezTo>
                <a:cubicBezTo>
                  <a:pt x="360" y="273"/>
                  <a:pt x="360" y="273"/>
                  <a:pt x="360" y="273"/>
                </a:cubicBezTo>
                <a:cubicBezTo>
                  <a:pt x="360" y="273"/>
                  <a:pt x="360" y="273"/>
                  <a:pt x="360" y="273"/>
                </a:cubicBezTo>
                <a:cubicBezTo>
                  <a:pt x="360" y="263"/>
                  <a:pt x="402" y="198"/>
                  <a:pt x="402" y="198"/>
                </a:cubicBezTo>
                <a:cubicBezTo>
                  <a:pt x="402" y="198"/>
                  <a:pt x="445" y="263"/>
                  <a:pt x="445" y="273"/>
                </a:cubicBezTo>
                <a:close/>
                <a:moveTo>
                  <a:pt x="504" y="203"/>
                </a:moveTo>
                <a:cubicBezTo>
                  <a:pt x="497" y="203"/>
                  <a:pt x="490" y="206"/>
                  <a:pt x="484" y="210"/>
                </a:cubicBezTo>
                <a:cubicBezTo>
                  <a:pt x="484" y="211"/>
                  <a:pt x="484" y="211"/>
                  <a:pt x="485" y="211"/>
                </a:cubicBezTo>
                <a:cubicBezTo>
                  <a:pt x="488" y="210"/>
                  <a:pt x="492" y="210"/>
                  <a:pt x="495" y="211"/>
                </a:cubicBezTo>
                <a:cubicBezTo>
                  <a:pt x="503" y="213"/>
                  <a:pt x="509" y="219"/>
                  <a:pt x="511" y="227"/>
                </a:cubicBezTo>
                <a:cubicBezTo>
                  <a:pt x="513" y="240"/>
                  <a:pt x="503" y="251"/>
                  <a:pt x="491" y="251"/>
                </a:cubicBezTo>
                <a:cubicBezTo>
                  <a:pt x="489" y="251"/>
                  <a:pt x="487" y="251"/>
                  <a:pt x="485" y="251"/>
                </a:cubicBezTo>
                <a:cubicBezTo>
                  <a:pt x="484" y="251"/>
                  <a:pt x="484" y="251"/>
                  <a:pt x="484" y="251"/>
                </a:cubicBezTo>
                <a:cubicBezTo>
                  <a:pt x="489" y="256"/>
                  <a:pt x="496" y="258"/>
                  <a:pt x="503" y="258"/>
                </a:cubicBezTo>
                <a:cubicBezTo>
                  <a:pt x="518" y="258"/>
                  <a:pt x="531" y="245"/>
                  <a:pt x="530" y="230"/>
                </a:cubicBezTo>
                <a:cubicBezTo>
                  <a:pt x="530" y="216"/>
                  <a:pt x="518" y="204"/>
                  <a:pt x="504" y="203"/>
                </a:cubicBezTo>
                <a:moveTo>
                  <a:pt x="446" y="356"/>
                </a:moveTo>
                <a:cubicBezTo>
                  <a:pt x="446" y="356"/>
                  <a:pt x="443" y="335"/>
                  <a:pt x="443" y="328"/>
                </a:cubicBezTo>
                <a:cubicBezTo>
                  <a:pt x="443" y="317"/>
                  <a:pt x="453" y="313"/>
                  <a:pt x="453" y="313"/>
                </a:cubicBezTo>
                <a:cubicBezTo>
                  <a:pt x="454" y="290"/>
                  <a:pt x="454" y="290"/>
                  <a:pt x="454" y="290"/>
                </a:cubicBezTo>
                <a:cubicBezTo>
                  <a:pt x="436" y="290"/>
                  <a:pt x="436" y="290"/>
                  <a:pt x="436" y="290"/>
                </a:cubicBezTo>
                <a:cubicBezTo>
                  <a:pt x="434" y="305"/>
                  <a:pt x="434" y="305"/>
                  <a:pt x="434" y="305"/>
                </a:cubicBezTo>
                <a:cubicBezTo>
                  <a:pt x="417" y="305"/>
                  <a:pt x="417" y="305"/>
                  <a:pt x="417" y="305"/>
                </a:cubicBezTo>
                <a:cubicBezTo>
                  <a:pt x="415" y="290"/>
                  <a:pt x="415" y="290"/>
                  <a:pt x="415" y="290"/>
                </a:cubicBezTo>
                <a:cubicBezTo>
                  <a:pt x="389" y="290"/>
                  <a:pt x="389" y="290"/>
                  <a:pt x="389" y="290"/>
                </a:cubicBezTo>
                <a:cubicBezTo>
                  <a:pt x="388" y="305"/>
                  <a:pt x="388" y="305"/>
                  <a:pt x="388" y="305"/>
                </a:cubicBezTo>
                <a:cubicBezTo>
                  <a:pt x="371" y="305"/>
                  <a:pt x="371" y="305"/>
                  <a:pt x="371" y="305"/>
                </a:cubicBezTo>
                <a:cubicBezTo>
                  <a:pt x="369" y="290"/>
                  <a:pt x="369" y="290"/>
                  <a:pt x="369" y="290"/>
                </a:cubicBezTo>
                <a:cubicBezTo>
                  <a:pt x="350" y="290"/>
                  <a:pt x="350" y="290"/>
                  <a:pt x="350" y="290"/>
                </a:cubicBezTo>
                <a:cubicBezTo>
                  <a:pt x="351" y="313"/>
                  <a:pt x="351" y="313"/>
                  <a:pt x="351" y="313"/>
                </a:cubicBezTo>
                <a:cubicBezTo>
                  <a:pt x="351" y="313"/>
                  <a:pt x="361" y="317"/>
                  <a:pt x="361" y="328"/>
                </a:cubicBezTo>
                <a:cubicBezTo>
                  <a:pt x="361" y="335"/>
                  <a:pt x="359" y="356"/>
                  <a:pt x="359" y="356"/>
                </a:cubicBezTo>
                <a:lnTo>
                  <a:pt x="446" y="356"/>
                </a:lnTo>
                <a:close/>
                <a:moveTo>
                  <a:pt x="290" y="334"/>
                </a:moveTo>
                <a:cubicBezTo>
                  <a:pt x="290" y="328"/>
                  <a:pt x="290" y="328"/>
                  <a:pt x="290" y="328"/>
                </a:cubicBezTo>
                <a:cubicBezTo>
                  <a:pt x="290" y="311"/>
                  <a:pt x="278" y="300"/>
                  <a:pt x="262" y="300"/>
                </a:cubicBezTo>
                <a:cubicBezTo>
                  <a:pt x="247" y="300"/>
                  <a:pt x="235" y="311"/>
                  <a:pt x="235" y="328"/>
                </a:cubicBezTo>
                <a:cubicBezTo>
                  <a:pt x="235" y="334"/>
                  <a:pt x="235" y="334"/>
                  <a:pt x="235" y="334"/>
                </a:cubicBezTo>
                <a:lnTo>
                  <a:pt x="290" y="334"/>
                </a:lnTo>
                <a:close/>
                <a:moveTo>
                  <a:pt x="460" y="370"/>
                </a:moveTo>
                <a:cubicBezTo>
                  <a:pt x="345" y="370"/>
                  <a:pt x="345" y="370"/>
                  <a:pt x="345" y="370"/>
                </a:cubicBezTo>
                <a:cubicBezTo>
                  <a:pt x="345" y="387"/>
                  <a:pt x="345" y="387"/>
                  <a:pt x="345" y="387"/>
                </a:cubicBezTo>
                <a:cubicBezTo>
                  <a:pt x="345" y="387"/>
                  <a:pt x="352" y="391"/>
                  <a:pt x="352" y="399"/>
                </a:cubicBezTo>
                <a:cubicBezTo>
                  <a:pt x="352" y="414"/>
                  <a:pt x="340" y="478"/>
                  <a:pt x="342" y="523"/>
                </a:cubicBezTo>
                <a:cubicBezTo>
                  <a:pt x="382" y="523"/>
                  <a:pt x="382" y="523"/>
                  <a:pt x="382" y="523"/>
                </a:cubicBezTo>
                <a:cubicBezTo>
                  <a:pt x="385" y="480"/>
                  <a:pt x="385" y="480"/>
                  <a:pt x="385" y="480"/>
                </a:cubicBezTo>
                <a:cubicBezTo>
                  <a:pt x="386" y="469"/>
                  <a:pt x="393" y="463"/>
                  <a:pt x="402" y="463"/>
                </a:cubicBezTo>
                <a:cubicBezTo>
                  <a:pt x="411" y="463"/>
                  <a:pt x="418" y="469"/>
                  <a:pt x="420" y="480"/>
                </a:cubicBezTo>
                <a:cubicBezTo>
                  <a:pt x="423" y="523"/>
                  <a:pt x="423" y="523"/>
                  <a:pt x="423" y="523"/>
                </a:cubicBezTo>
                <a:cubicBezTo>
                  <a:pt x="463" y="523"/>
                  <a:pt x="463" y="523"/>
                  <a:pt x="463" y="523"/>
                </a:cubicBezTo>
                <a:cubicBezTo>
                  <a:pt x="465" y="478"/>
                  <a:pt x="453" y="414"/>
                  <a:pt x="453" y="399"/>
                </a:cubicBezTo>
                <a:cubicBezTo>
                  <a:pt x="453" y="391"/>
                  <a:pt x="460" y="387"/>
                  <a:pt x="460" y="387"/>
                </a:cubicBezTo>
                <a:cubicBezTo>
                  <a:pt x="460" y="370"/>
                  <a:pt x="460" y="370"/>
                  <a:pt x="460" y="370"/>
                </a:cubicBezTo>
                <a:moveTo>
                  <a:pt x="416" y="176"/>
                </a:moveTo>
                <a:cubicBezTo>
                  <a:pt x="416" y="168"/>
                  <a:pt x="410" y="162"/>
                  <a:pt x="402" y="162"/>
                </a:cubicBezTo>
                <a:cubicBezTo>
                  <a:pt x="395" y="162"/>
                  <a:pt x="388" y="168"/>
                  <a:pt x="388" y="176"/>
                </a:cubicBezTo>
                <a:cubicBezTo>
                  <a:pt x="388" y="184"/>
                  <a:pt x="395" y="190"/>
                  <a:pt x="402" y="190"/>
                </a:cubicBezTo>
                <a:cubicBezTo>
                  <a:pt x="410" y="190"/>
                  <a:pt x="416" y="184"/>
                  <a:pt x="416" y="176"/>
                </a:cubicBezTo>
                <a:moveTo>
                  <a:pt x="290" y="401"/>
                </a:moveTo>
                <a:cubicBezTo>
                  <a:pt x="297" y="401"/>
                  <a:pt x="297" y="401"/>
                  <a:pt x="297" y="401"/>
                </a:cubicBezTo>
                <a:cubicBezTo>
                  <a:pt x="297" y="391"/>
                  <a:pt x="297" y="391"/>
                  <a:pt x="297" y="391"/>
                </a:cubicBezTo>
                <a:cubicBezTo>
                  <a:pt x="297" y="391"/>
                  <a:pt x="288" y="389"/>
                  <a:pt x="288" y="380"/>
                </a:cubicBezTo>
                <a:cubicBezTo>
                  <a:pt x="288" y="380"/>
                  <a:pt x="288" y="380"/>
                  <a:pt x="288" y="380"/>
                </a:cubicBezTo>
                <a:cubicBezTo>
                  <a:pt x="287" y="371"/>
                  <a:pt x="287" y="371"/>
                  <a:pt x="287" y="371"/>
                </a:cubicBezTo>
                <a:cubicBezTo>
                  <a:pt x="296" y="364"/>
                  <a:pt x="296" y="364"/>
                  <a:pt x="296" y="364"/>
                </a:cubicBezTo>
                <a:cubicBezTo>
                  <a:pt x="297" y="346"/>
                  <a:pt x="297" y="346"/>
                  <a:pt x="297" y="346"/>
                </a:cubicBezTo>
                <a:cubicBezTo>
                  <a:pt x="285" y="346"/>
                  <a:pt x="285" y="346"/>
                  <a:pt x="285" y="346"/>
                </a:cubicBezTo>
                <a:cubicBezTo>
                  <a:pt x="283" y="359"/>
                  <a:pt x="283" y="359"/>
                  <a:pt x="283" y="359"/>
                </a:cubicBezTo>
                <a:cubicBezTo>
                  <a:pt x="271" y="359"/>
                  <a:pt x="271" y="359"/>
                  <a:pt x="271" y="359"/>
                </a:cubicBezTo>
                <a:cubicBezTo>
                  <a:pt x="269" y="346"/>
                  <a:pt x="269" y="346"/>
                  <a:pt x="269" y="346"/>
                </a:cubicBezTo>
                <a:cubicBezTo>
                  <a:pt x="262" y="346"/>
                  <a:pt x="262" y="346"/>
                  <a:pt x="262" y="346"/>
                </a:cubicBezTo>
                <a:cubicBezTo>
                  <a:pt x="256" y="346"/>
                  <a:pt x="256" y="346"/>
                  <a:pt x="256" y="346"/>
                </a:cubicBezTo>
                <a:cubicBezTo>
                  <a:pt x="254" y="359"/>
                  <a:pt x="254" y="359"/>
                  <a:pt x="254" y="359"/>
                </a:cubicBezTo>
                <a:cubicBezTo>
                  <a:pt x="242" y="359"/>
                  <a:pt x="242" y="359"/>
                  <a:pt x="242" y="359"/>
                </a:cubicBezTo>
                <a:cubicBezTo>
                  <a:pt x="240" y="346"/>
                  <a:pt x="240" y="346"/>
                  <a:pt x="240" y="346"/>
                </a:cubicBezTo>
                <a:cubicBezTo>
                  <a:pt x="228" y="346"/>
                  <a:pt x="228" y="346"/>
                  <a:pt x="228" y="346"/>
                </a:cubicBezTo>
                <a:cubicBezTo>
                  <a:pt x="229" y="364"/>
                  <a:pt x="229" y="364"/>
                  <a:pt x="229" y="364"/>
                </a:cubicBezTo>
                <a:cubicBezTo>
                  <a:pt x="238" y="371"/>
                  <a:pt x="238" y="371"/>
                  <a:pt x="238" y="371"/>
                </a:cubicBezTo>
                <a:cubicBezTo>
                  <a:pt x="237" y="380"/>
                  <a:pt x="237" y="380"/>
                  <a:pt x="237" y="380"/>
                </a:cubicBezTo>
                <a:cubicBezTo>
                  <a:pt x="237" y="380"/>
                  <a:pt x="237" y="380"/>
                  <a:pt x="237" y="380"/>
                </a:cubicBezTo>
                <a:cubicBezTo>
                  <a:pt x="237" y="389"/>
                  <a:pt x="228" y="391"/>
                  <a:pt x="228" y="391"/>
                </a:cubicBezTo>
                <a:cubicBezTo>
                  <a:pt x="228" y="401"/>
                  <a:pt x="228" y="401"/>
                  <a:pt x="228" y="401"/>
                </a:cubicBezTo>
                <a:cubicBezTo>
                  <a:pt x="235" y="401"/>
                  <a:pt x="235" y="401"/>
                  <a:pt x="235" y="401"/>
                </a:cubicBezTo>
                <a:cubicBezTo>
                  <a:pt x="235" y="436"/>
                  <a:pt x="218" y="486"/>
                  <a:pt x="218" y="523"/>
                </a:cubicBezTo>
                <a:cubicBezTo>
                  <a:pt x="262" y="523"/>
                  <a:pt x="262" y="523"/>
                  <a:pt x="262" y="523"/>
                </a:cubicBezTo>
                <a:cubicBezTo>
                  <a:pt x="307" y="523"/>
                  <a:pt x="307" y="523"/>
                  <a:pt x="307" y="523"/>
                </a:cubicBezTo>
                <a:cubicBezTo>
                  <a:pt x="307" y="486"/>
                  <a:pt x="290" y="436"/>
                  <a:pt x="290" y="401"/>
                </a:cubicBezTo>
                <a:close/>
                <a:moveTo>
                  <a:pt x="570" y="334"/>
                </a:moveTo>
                <a:cubicBezTo>
                  <a:pt x="570" y="328"/>
                  <a:pt x="570" y="328"/>
                  <a:pt x="570" y="328"/>
                </a:cubicBezTo>
                <a:cubicBezTo>
                  <a:pt x="570" y="311"/>
                  <a:pt x="557" y="300"/>
                  <a:pt x="542" y="300"/>
                </a:cubicBezTo>
                <a:cubicBezTo>
                  <a:pt x="527" y="300"/>
                  <a:pt x="514" y="311"/>
                  <a:pt x="514" y="328"/>
                </a:cubicBezTo>
                <a:cubicBezTo>
                  <a:pt x="514" y="334"/>
                  <a:pt x="514" y="334"/>
                  <a:pt x="514" y="334"/>
                </a:cubicBezTo>
                <a:lnTo>
                  <a:pt x="570" y="334"/>
                </a:lnTo>
                <a:close/>
                <a:moveTo>
                  <a:pt x="569" y="401"/>
                </a:moveTo>
                <a:cubicBezTo>
                  <a:pt x="576" y="401"/>
                  <a:pt x="576" y="401"/>
                  <a:pt x="576" y="401"/>
                </a:cubicBezTo>
                <a:cubicBezTo>
                  <a:pt x="576" y="391"/>
                  <a:pt x="576" y="391"/>
                  <a:pt x="576" y="391"/>
                </a:cubicBezTo>
                <a:cubicBezTo>
                  <a:pt x="576" y="391"/>
                  <a:pt x="567" y="389"/>
                  <a:pt x="567" y="380"/>
                </a:cubicBezTo>
                <a:cubicBezTo>
                  <a:pt x="567" y="380"/>
                  <a:pt x="567" y="380"/>
                  <a:pt x="567" y="380"/>
                </a:cubicBezTo>
                <a:cubicBezTo>
                  <a:pt x="567" y="371"/>
                  <a:pt x="567" y="371"/>
                  <a:pt x="567" y="371"/>
                </a:cubicBezTo>
                <a:cubicBezTo>
                  <a:pt x="575" y="364"/>
                  <a:pt x="575" y="364"/>
                  <a:pt x="575" y="364"/>
                </a:cubicBezTo>
                <a:cubicBezTo>
                  <a:pt x="577" y="346"/>
                  <a:pt x="577" y="346"/>
                  <a:pt x="577" y="346"/>
                </a:cubicBezTo>
                <a:cubicBezTo>
                  <a:pt x="565" y="346"/>
                  <a:pt x="565" y="346"/>
                  <a:pt x="565" y="346"/>
                </a:cubicBezTo>
                <a:cubicBezTo>
                  <a:pt x="563" y="359"/>
                  <a:pt x="563" y="359"/>
                  <a:pt x="563" y="359"/>
                </a:cubicBezTo>
                <a:cubicBezTo>
                  <a:pt x="551" y="359"/>
                  <a:pt x="551" y="359"/>
                  <a:pt x="551" y="359"/>
                </a:cubicBezTo>
                <a:cubicBezTo>
                  <a:pt x="549" y="346"/>
                  <a:pt x="549" y="346"/>
                  <a:pt x="549" y="346"/>
                </a:cubicBezTo>
                <a:cubicBezTo>
                  <a:pt x="542" y="346"/>
                  <a:pt x="542" y="346"/>
                  <a:pt x="542" y="346"/>
                </a:cubicBezTo>
                <a:cubicBezTo>
                  <a:pt x="535" y="346"/>
                  <a:pt x="535" y="346"/>
                  <a:pt x="535" y="346"/>
                </a:cubicBezTo>
                <a:cubicBezTo>
                  <a:pt x="533" y="359"/>
                  <a:pt x="533" y="359"/>
                  <a:pt x="533" y="359"/>
                </a:cubicBezTo>
                <a:cubicBezTo>
                  <a:pt x="521" y="359"/>
                  <a:pt x="521" y="359"/>
                  <a:pt x="521" y="359"/>
                </a:cubicBezTo>
                <a:cubicBezTo>
                  <a:pt x="520" y="346"/>
                  <a:pt x="520" y="346"/>
                  <a:pt x="520" y="346"/>
                </a:cubicBezTo>
                <a:cubicBezTo>
                  <a:pt x="507" y="346"/>
                  <a:pt x="507" y="346"/>
                  <a:pt x="507" y="346"/>
                </a:cubicBezTo>
                <a:cubicBezTo>
                  <a:pt x="509" y="364"/>
                  <a:pt x="509" y="364"/>
                  <a:pt x="509" y="364"/>
                </a:cubicBezTo>
                <a:cubicBezTo>
                  <a:pt x="517" y="371"/>
                  <a:pt x="517" y="371"/>
                  <a:pt x="517" y="371"/>
                </a:cubicBezTo>
                <a:cubicBezTo>
                  <a:pt x="517" y="380"/>
                  <a:pt x="517" y="380"/>
                  <a:pt x="517" y="380"/>
                </a:cubicBezTo>
                <a:cubicBezTo>
                  <a:pt x="517" y="380"/>
                  <a:pt x="517" y="380"/>
                  <a:pt x="517" y="380"/>
                </a:cubicBezTo>
                <a:cubicBezTo>
                  <a:pt x="517" y="389"/>
                  <a:pt x="508" y="391"/>
                  <a:pt x="508" y="391"/>
                </a:cubicBezTo>
                <a:cubicBezTo>
                  <a:pt x="508" y="401"/>
                  <a:pt x="508" y="401"/>
                  <a:pt x="508" y="401"/>
                </a:cubicBezTo>
                <a:cubicBezTo>
                  <a:pt x="515" y="401"/>
                  <a:pt x="515" y="401"/>
                  <a:pt x="515" y="401"/>
                </a:cubicBezTo>
                <a:cubicBezTo>
                  <a:pt x="515" y="436"/>
                  <a:pt x="497" y="486"/>
                  <a:pt x="497" y="523"/>
                </a:cubicBezTo>
                <a:cubicBezTo>
                  <a:pt x="542" y="523"/>
                  <a:pt x="542" y="523"/>
                  <a:pt x="542" y="523"/>
                </a:cubicBezTo>
                <a:cubicBezTo>
                  <a:pt x="587" y="523"/>
                  <a:pt x="587" y="523"/>
                  <a:pt x="587" y="523"/>
                </a:cubicBezTo>
                <a:cubicBezTo>
                  <a:pt x="587" y="486"/>
                  <a:pt x="570" y="436"/>
                  <a:pt x="569" y="401"/>
                </a:cubicBezTo>
                <a:close/>
                <a:moveTo>
                  <a:pt x="292" y="219"/>
                </a:moveTo>
                <a:cubicBezTo>
                  <a:pt x="270" y="214"/>
                  <a:pt x="270" y="214"/>
                  <a:pt x="270" y="214"/>
                </a:cubicBezTo>
                <a:cubicBezTo>
                  <a:pt x="285" y="231"/>
                  <a:pt x="285" y="231"/>
                  <a:pt x="285" y="231"/>
                </a:cubicBezTo>
                <a:cubicBezTo>
                  <a:pt x="270" y="247"/>
                  <a:pt x="270" y="247"/>
                  <a:pt x="270" y="247"/>
                </a:cubicBezTo>
                <a:cubicBezTo>
                  <a:pt x="292" y="242"/>
                  <a:pt x="292" y="242"/>
                  <a:pt x="292" y="242"/>
                </a:cubicBezTo>
                <a:cubicBezTo>
                  <a:pt x="299" y="264"/>
                  <a:pt x="299" y="264"/>
                  <a:pt x="299" y="264"/>
                </a:cubicBezTo>
                <a:cubicBezTo>
                  <a:pt x="305" y="242"/>
                  <a:pt x="305" y="242"/>
                  <a:pt x="305" y="242"/>
                </a:cubicBezTo>
                <a:cubicBezTo>
                  <a:pt x="327" y="247"/>
                  <a:pt x="327" y="247"/>
                  <a:pt x="327" y="247"/>
                </a:cubicBezTo>
                <a:cubicBezTo>
                  <a:pt x="312" y="231"/>
                  <a:pt x="312" y="231"/>
                  <a:pt x="312" y="231"/>
                </a:cubicBezTo>
                <a:cubicBezTo>
                  <a:pt x="327" y="214"/>
                  <a:pt x="327" y="214"/>
                  <a:pt x="327" y="214"/>
                </a:cubicBezTo>
                <a:cubicBezTo>
                  <a:pt x="305" y="219"/>
                  <a:pt x="305" y="219"/>
                  <a:pt x="305" y="219"/>
                </a:cubicBezTo>
                <a:cubicBezTo>
                  <a:pt x="299" y="198"/>
                  <a:pt x="299" y="198"/>
                  <a:pt x="299" y="198"/>
                </a:cubicBezTo>
                <a:lnTo>
                  <a:pt x="292" y="219"/>
                </a:lnTo>
                <a:close/>
                <a:moveTo>
                  <a:pt x="594" y="540"/>
                </a:moveTo>
                <a:cubicBezTo>
                  <a:pt x="566" y="540"/>
                  <a:pt x="552" y="551"/>
                  <a:pt x="539" y="558"/>
                </a:cubicBezTo>
                <a:cubicBezTo>
                  <a:pt x="528" y="564"/>
                  <a:pt x="518" y="570"/>
                  <a:pt x="498" y="570"/>
                </a:cubicBezTo>
                <a:cubicBezTo>
                  <a:pt x="477" y="570"/>
                  <a:pt x="468" y="564"/>
                  <a:pt x="456" y="558"/>
                </a:cubicBezTo>
                <a:cubicBezTo>
                  <a:pt x="444" y="551"/>
                  <a:pt x="429" y="543"/>
                  <a:pt x="402" y="543"/>
                </a:cubicBezTo>
                <a:cubicBezTo>
                  <a:pt x="375" y="543"/>
                  <a:pt x="361" y="551"/>
                  <a:pt x="348" y="558"/>
                </a:cubicBezTo>
                <a:cubicBezTo>
                  <a:pt x="337" y="564"/>
                  <a:pt x="327" y="570"/>
                  <a:pt x="307" y="570"/>
                </a:cubicBezTo>
                <a:cubicBezTo>
                  <a:pt x="286" y="570"/>
                  <a:pt x="277" y="564"/>
                  <a:pt x="265" y="558"/>
                </a:cubicBezTo>
                <a:cubicBezTo>
                  <a:pt x="253" y="551"/>
                  <a:pt x="238" y="540"/>
                  <a:pt x="211" y="540"/>
                </a:cubicBezTo>
                <a:cubicBezTo>
                  <a:pt x="193" y="540"/>
                  <a:pt x="173" y="546"/>
                  <a:pt x="173" y="546"/>
                </a:cubicBezTo>
                <a:cubicBezTo>
                  <a:pt x="188" y="571"/>
                  <a:pt x="188" y="571"/>
                  <a:pt x="188" y="571"/>
                </a:cubicBezTo>
                <a:cubicBezTo>
                  <a:pt x="188" y="571"/>
                  <a:pt x="200" y="569"/>
                  <a:pt x="211" y="569"/>
                </a:cubicBezTo>
                <a:cubicBezTo>
                  <a:pt x="231" y="569"/>
                  <a:pt x="242" y="575"/>
                  <a:pt x="254" y="582"/>
                </a:cubicBezTo>
                <a:cubicBezTo>
                  <a:pt x="266" y="589"/>
                  <a:pt x="277" y="598"/>
                  <a:pt x="304" y="598"/>
                </a:cubicBezTo>
                <a:cubicBezTo>
                  <a:pt x="332" y="598"/>
                  <a:pt x="347" y="589"/>
                  <a:pt x="359" y="582"/>
                </a:cubicBezTo>
                <a:cubicBezTo>
                  <a:pt x="371" y="576"/>
                  <a:pt x="382" y="571"/>
                  <a:pt x="402" y="571"/>
                </a:cubicBezTo>
                <a:cubicBezTo>
                  <a:pt x="423" y="571"/>
                  <a:pt x="434" y="576"/>
                  <a:pt x="445" y="582"/>
                </a:cubicBezTo>
                <a:cubicBezTo>
                  <a:pt x="458" y="589"/>
                  <a:pt x="473" y="598"/>
                  <a:pt x="500" y="598"/>
                </a:cubicBezTo>
                <a:cubicBezTo>
                  <a:pt x="528" y="598"/>
                  <a:pt x="538" y="589"/>
                  <a:pt x="551" y="582"/>
                </a:cubicBezTo>
                <a:cubicBezTo>
                  <a:pt x="562" y="575"/>
                  <a:pt x="573" y="569"/>
                  <a:pt x="594" y="569"/>
                </a:cubicBezTo>
                <a:cubicBezTo>
                  <a:pt x="604" y="569"/>
                  <a:pt x="617" y="571"/>
                  <a:pt x="617" y="571"/>
                </a:cubicBezTo>
                <a:cubicBezTo>
                  <a:pt x="632" y="546"/>
                  <a:pt x="632" y="546"/>
                  <a:pt x="632" y="546"/>
                </a:cubicBezTo>
                <a:cubicBezTo>
                  <a:pt x="632" y="546"/>
                  <a:pt x="611" y="540"/>
                  <a:pt x="594" y="540"/>
                </a:cubicBezTo>
                <a:close/>
                <a:moveTo>
                  <a:pt x="539" y="616"/>
                </a:moveTo>
                <a:cubicBezTo>
                  <a:pt x="528" y="622"/>
                  <a:pt x="517" y="626"/>
                  <a:pt x="497" y="626"/>
                </a:cubicBezTo>
                <a:cubicBezTo>
                  <a:pt x="477" y="626"/>
                  <a:pt x="466" y="622"/>
                  <a:pt x="455" y="616"/>
                </a:cubicBezTo>
                <a:cubicBezTo>
                  <a:pt x="443" y="609"/>
                  <a:pt x="428" y="600"/>
                  <a:pt x="402" y="600"/>
                </a:cubicBezTo>
                <a:cubicBezTo>
                  <a:pt x="376" y="600"/>
                  <a:pt x="362" y="609"/>
                  <a:pt x="350" y="616"/>
                </a:cubicBezTo>
                <a:cubicBezTo>
                  <a:pt x="339" y="622"/>
                  <a:pt x="328" y="626"/>
                  <a:pt x="308" y="626"/>
                </a:cubicBezTo>
                <a:cubicBezTo>
                  <a:pt x="288" y="626"/>
                  <a:pt x="277" y="622"/>
                  <a:pt x="266" y="616"/>
                </a:cubicBezTo>
                <a:cubicBezTo>
                  <a:pt x="254" y="609"/>
                  <a:pt x="237" y="598"/>
                  <a:pt x="210" y="601"/>
                </a:cubicBezTo>
                <a:cubicBezTo>
                  <a:pt x="251" y="655"/>
                  <a:pt x="309" y="654"/>
                  <a:pt x="309" y="654"/>
                </a:cubicBezTo>
                <a:cubicBezTo>
                  <a:pt x="334" y="654"/>
                  <a:pt x="348" y="649"/>
                  <a:pt x="361" y="642"/>
                </a:cubicBezTo>
                <a:cubicBezTo>
                  <a:pt x="372" y="636"/>
                  <a:pt x="383" y="629"/>
                  <a:pt x="402" y="629"/>
                </a:cubicBezTo>
                <a:cubicBezTo>
                  <a:pt x="422" y="629"/>
                  <a:pt x="433" y="636"/>
                  <a:pt x="444" y="642"/>
                </a:cubicBezTo>
                <a:cubicBezTo>
                  <a:pt x="456" y="649"/>
                  <a:pt x="471" y="654"/>
                  <a:pt x="496" y="654"/>
                </a:cubicBezTo>
                <a:cubicBezTo>
                  <a:pt x="496" y="654"/>
                  <a:pt x="553" y="655"/>
                  <a:pt x="595" y="601"/>
                </a:cubicBezTo>
                <a:cubicBezTo>
                  <a:pt x="567" y="598"/>
                  <a:pt x="551" y="609"/>
                  <a:pt x="539" y="616"/>
                </a:cubicBezTo>
                <a:close/>
                <a:moveTo>
                  <a:pt x="402" y="659"/>
                </a:moveTo>
                <a:cubicBezTo>
                  <a:pt x="376" y="659"/>
                  <a:pt x="365" y="679"/>
                  <a:pt x="330" y="679"/>
                </a:cubicBezTo>
                <a:cubicBezTo>
                  <a:pt x="343" y="683"/>
                  <a:pt x="372" y="690"/>
                  <a:pt x="402" y="690"/>
                </a:cubicBezTo>
                <a:cubicBezTo>
                  <a:pt x="432" y="690"/>
                  <a:pt x="462" y="683"/>
                  <a:pt x="475" y="679"/>
                </a:cubicBezTo>
                <a:cubicBezTo>
                  <a:pt x="440" y="679"/>
                  <a:pt x="429" y="659"/>
                  <a:pt x="402" y="659"/>
                </a:cubicBezTo>
                <a:close/>
                <a:moveTo>
                  <a:pt x="654" y="789"/>
                </a:moveTo>
                <a:cubicBezTo>
                  <a:pt x="668" y="779"/>
                  <a:pt x="668" y="779"/>
                  <a:pt x="668" y="779"/>
                </a:cubicBezTo>
                <a:cubicBezTo>
                  <a:pt x="602" y="736"/>
                  <a:pt x="602" y="736"/>
                  <a:pt x="602" y="736"/>
                </a:cubicBezTo>
                <a:cubicBezTo>
                  <a:pt x="587" y="746"/>
                  <a:pt x="587" y="746"/>
                  <a:pt x="587" y="746"/>
                </a:cubicBezTo>
                <a:cubicBezTo>
                  <a:pt x="597" y="824"/>
                  <a:pt x="597" y="824"/>
                  <a:pt x="597" y="824"/>
                </a:cubicBezTo>
                <a:cubicBezTo>
                  <a:pt x="612" y="815"/>
                  <a:pt x="612" y="815"/>
                  <a:pt x="612" y="815"/>
                </a:cubicBezTo>
                <a:cubicBezTo>
                  <a:pt x="610" y="799"/>
                  <a:pt x="610" y="799"/>
                  <a:pt x="610" y="799"/>
                </a:cubicBezTo>
                <a:cubicBezTo>
                  <a:pt x="640" y="780"/>
                  <a:pt x="640" y="780"/>
                  <a:pt x="640" y="780"/>
                </a:cubicBezTo>
                <a:lnTo>
                  <a:pt x="654" y="789"/>
                </a:lnTo>
                <a:close/>
                <a:moveTo>
                  <a:pt x="608" y="784"/>
                </a:moveTo>
                <a:cubicBezTo>
                  <a:pt x="603" y="755"/>
                  <a:pt x="603" y="755"/>
                  <a:pt x="603" y="755"/>
                </a:cubicBezTo>
                <a:cubicBezTo>
                  <a:pt x="627" y="772"/>
                  <a:pt x="627" y="772"/>
                  <a:pt x="627" y="772"/>
                </a:cubicBezTo>
                <a:lnTo>
                  <a:pt x="608" y="784"/>
                </a:lnTo>
                <a:close/>
                <a:moveTo>
                  <a:pt x="269" y="772"/>
                </a:moveTo>
                <a:cubicBezTo>
                  <a:pt x="321" y="788"/>
                  <a:pt x="321" y="788"/>
                  <a:pt x="321" y="788"/>
                </a:cubicBezTo>
                <a:cubicBezTo>
                  <a:pt x="317" y="802"/>
                  <a:pt x="317" y="802"/>
                  <a:pt x="317" y="802"/>
                </a:cubicBezTo>
                <a:cubicBezTo>
                  <a:pt x="281" y="790"/>
                  <a:pt x="281" y="790"/>
                  <a:pt x="281" y="790"/>
                </a:cubicBezTo>
                <a:cubicBezTo>
                  <a:pt x="277" y="804"/>
                  <a:pt x="277" y="804"/>
                  <a:pt x="277" y="804"/>
                </a:cubicBezTo>
                <a:cubicBezTo>
                  <a:pt x="307" y="813"/>
                  <a:pt x="307" y="813"/>
                  <a:pt x="307" y="813"/>
                </a:cubicBezTo>
                <a:cubicBezTo>
                  <a:pt x="302" y="827"/>
                  <a:pt x="302" y="827"/>
                  <a:pt x="302" y="827"/>
                </a:cubicBezTo>
                <a:cubicBezTo>
                  <a:pt x="273" y="817"/>
                  <a:pt x="273" y="817"/>
                  <a:pt x="273" y="817"/>
                </a:cubicBezTo>
                <a:cubicBezTo>
                  <a:pt x="268" y="832"/>
                  <a:pt x="268" y="832"/>
                  <a:pt x="268" y="832"/>
                </a:cubicBezTo>
                <a:cubicBezTo>
                  <a:pt x="304" y="843"/>
                  <a:pt x="304" y="843"/>
                  <a:pt x="304" y="843"/>
                </a:cubicBezTo>
                <a:cubicBezTo>
                  <a:pt x="300" y="857"/>
                  <a:pt x="300" y="857"/>
                  <a:pt x="300" y="857"/>
                </a:cubicBezTo>
                <a:cubicBezTo>
                  <a:pt x="248" y="840"/>
                  <a:pt x="248" y="840"/>
                  <a:pt x="248" y="840"/>
                </a:cubicBezTo>
                <a:lnTo>
                  <a:pt x="269" y="772"/>
                </a:lnTo>
                <a:close/>
                <a:moveTo>
                  <a:pt x="272" y="97"/>
                </a:moveTo>
                <a:cubicBezTo>
                  <a:pt x="223" y="120"/>
                  <a:pt x="223" y="120"/>
                  <a:pt x="223" y="120"/>
                </a:cubicBezTo>
                <a:cubicBezTo>
                  <a:pt x="216" y="107"/>
                  <a:pt x="216" y="107"/>
                  <a:pt x="216" y="107"/>
                </a:cubicBezTo>
                <a:cubicBezTo>
                  <a:pt x="250" y="91"/>
                  <a:pt x="250" y="91"/>
                  <a:pt x="250" y="91"/>
                </a:cubicBezTo>
                <a:cubicBezTo>
                  <a:pt x="244" y="78"/>
                  <a:pt x="244" y="78"/>
                  <a:pt x="244" y="78"/>
                </a:cubicBezTo>
                <a:cubicBezTo>
                  <a:pt x="216" y="92"/>
                  <a:pt x="216" y="92"/>
                  <a:pt x="216" y="92"/>
                </a:cubicBezTo>
                <a:cubicBezTo>
                  <a:pt x="210" y="79"/>
                  <a:pt x="210" y="79"/>
                  <a:pt x="210" y="79"/>
                </a:cubicBezTo>
                <a:cubicBezTo>
                  <a:pt x="238" y="65"/>
                  <a:pt x="238" y="65"/>
                  <a:pt x="238" y="65"/>
                </a:cubicBezTo>
                <a:cubicBezTo>
                  <a:pt x="232" y="52"/>
                  <a:pt x="232" y="52"/>
                  <a:pt x="232" y="52"/>
                </a:cubicBezTo>
                <a:cubicBezTo>
                  <a:pt x="198" y="68"/>
                  <a:pt x="198" y="68"/>
                  <a:pt x="198" y="68"/>
                </a:cubicBezTo>
                <a:cubicBezTo>
                  <a:pt x="192" y="55"/>
                  <a:pt x="192" y="55"/>
                  <a:pt x="192" y="55"/>
                </a:cubicBezTo>
                <a:cubicBezTo>
                  <a:pt x="241" y="31"/>
                  <a:pt x="241" y="31"/>
                  <a:pt x="241" y="31"/>
                </a:cubicBezTo>
                <a:lnTo>
                  <a:pt x="272" y="97"/>
                </a:lnTo>
                <a:close/>
                <a:moveTo>
                  <a:pt x="762" y="385"/>
                </a:moveTo>
                <a:cubicBezTo>
                  <a:pt x="758" y="368"/>
                  <a:pt x="758" y="368"/>
                  <a:pt x="758" y="368"/>
                </a:cubicBezTo>
                <a:cubicBezTo>
                  <a:pt x="786" y="362"/>
                  <a:pt x="786" y="362"/>
                  <a:pt x="786" y="362"/>
                </a:cubicBezTo>
                <a:cubicBezTo>
                  <a:pt x="778" y="353"/>
                  <a:pt x="764" y="345"/>
                  <a:pt x="753" y="342"/>
                </a:cubicBezTo>
                <a:cubicBezTo>
                  <a:pt x="749" y="324"/>
                  <a:pt x="749" y="324"/>
                  <a:pt x="749" y="324"/>
                </a:cubicBezTo>
                <a:cubicBezTo>
                  <a:pt x="763" y="326"/>
                  <a:pt x="779" y="337"/>
                  <a:pt x="788" y="346"/>
                </a:cubicBezTo>
                <a:cubicBezTo>
                  <a:pt x="818" y="306"/>
                  <a:pt x="818" y="306"/>
                  <a:pt x="818" y="306"/>
                </a:cubicBezTo>
                <a:cubicBezTo>
                  <a:pt x="823" y="327"/>
                  <a:pt x="823" y="327"/>
                  <a:pt x="823" y="327"/>
                </a:cubicBezTo>
                <a:cubicBezTo>
                  <a:pt x="798" y="360"/>
                  <a:pt x="798" y="360"/>
                  <a:pt x="798" y="360"/>
                </a:cubicBezTo>
                <a:cubicBezTo>
                  <a:pt x="829" y="353"/>
                  <a:pt x="829" y="353"/>
                  <a:pt x="829" y="353"/>
                </a:cubicBezTo>
                <a:cubicBezTo>
                  <a:pt x="832" y="370"/>
                  <a:pt x="832" y="370"/>
                  <a:pt x="832" y="370"/>
                </a:cubicBezTo>
                <a:lnTo>
                  <a:pt x="762" y="385"/>
                </a:lnTo>
                <a:close/>
                <a:moveTo>
                  <a:pt x="810" y="547"/>
                </a:moveTo>
                <a:cubicBezTo>
                  <a:pt x="802" y="533"/>
                  <a:pt x="802" y="533"/>
                  <a:pt x="802" y="533"/>
                </a:cubicBezTo>
                <a:cubicBezTo>
                  <a:pt x="810" y="528"/>
                  <a:pt x="815" y="523"/>
                  <a:pt x="816" y="515"/>
                </a:cubicBezTo>
                <a:cubicBezTo>
                  <a:pt x="818" y="508"/>
                  <a:pt x="816" y="503"/>
                  <a:pt x="811" y="502"/>
                </a:cubicBezTo>
                <a:cubicBezTo>
                  <a:pt x="805" y="501"/>
                  <a:pt x="801" y="508"/>
                  <a:pt x="798" y="515"/>
                </a:cubicBezTo>
                <a:cubicBezTo>
                  <a:pt x="793" y="527"/>
                  <a:pt x="785" y="539"/>
                  <a:pt x="770" y="536"/>
                </a:cubicBezTo>
                <a:cubicBezTo>
                  <a:pt x="757" y="533"/>
                  <a:pt x="751" y="521"/>
                  <a:pt x="754" y="504"/>
                </a:cubicBezTo>
                <a:cubicBezTo>
                  <a:pt x="756" y="493"/>
                  <a:pt x="761" y="485"/>
                  <a:pt x="771" y="479"/>
                </a:cubicBezTo>
                <a:cubicBezTo>
                  <a:pt x="778" y="493"/>
                  <a:pt x="778" y="493"/>
                  <a:pt x="778" y="493"/>
                </a:cubicBezTo>
                <a:cubicBezTo>
                  <a:pt x="773" y="496"/>
                  <a:pt x="769" y="501"/>
                  <a:pt x="768" y="507"/>
                </a:cubicBezTo>
                <a:cubicBezTo>
                  <a:pt x="767" y="514"/>
                  <a:pt x="768" y="519"/>
                  <a:pt x="772" y="519"/>
                </a:cubicBezTo>
                <a:cubicBezTo>
                  <a:pt x="777" y="520"/>
                  <a:pt x="781" y="515"/>
                  <a:pt x="784" y="508"/>
                </a:cubicBezTo>
                <a:cubicBezTo>
                  <a:pt x="789" y="494"/>
                  <a:pt x="796" y="482"/>
                  <a:pt x="813" y="485"/>
                </a:cubicBezTo>
                <a:cubicBezTo>
                  <a:pt x="829" y="489"/>
                  <a:pt x="833" y="503"/>
                  <a:pt x="830" y="519"/>
                </a:cubicBezTo>
                <a:cubicBezTo>
                  <a:pt x="828" y="532"/>
                  <a:pt x="821" y="541"/>
                  <a:pt x="810" y="547"/>
                </a:cubicBezTo>
                <a:close/>
                <a:moveTo>
                  <a:pt x="185" y="725"/>
                </a:moveTo>
                <a:cubicBezTo>
                  <a:pt x="208" y="741"/>
                  <a:pt x="208" y="741"/>
                  <a:pt x="208" y="741"/>
                </a:cubicBezTo>
                <a:cubicBezTo>
                  <a:pt x="226" y="753"/>
                  <a:pt x="227" y="763"/>
                  <a:pt x="221" y="772"/>
                </a:cubicBezTo>
                <a:cubicBezTo>
                  <a:pt x="217" y="777"/>
                  <a:pt x="212" y="780"/>
                  <a:pt x="205" y="779"/>
                </a:cubicBezTo>
                <a:cubicBezTo>
                  <a:pt x="211" y="787"/>
                  <a:pt x="212" y="794"/>
                  <a:pt x="207" y="802"/>
                </a:cubicBezTo>
                <a:cubicBezTo>
                  <a:pt x="200" y="811"/>
                  <a:pt x="189" y="815"/>
                  <a:pt x="172" y="803"/>
                </a:cubicBezTo>
                <a:cubicBezTo>
                  <a:pt x="144" y="785"/>
                  <a:pt x="144" y="785"/>
                  <a:pt x="144" y="785"/>
                </a:cubicBezTo>
                <a:lnTo>
                  <a:pt x="185" y="725"/>
                </a:lnTo>
                <a:close/>
                <a:moveTo>
                  <a:pt x="179" y="792"/>
                </a:moveTo>
                <a:cubicBezTo>
                  <a:pt x="185" y="797"/>
                  <a:pt x="190" y="796"/>
                  <a:pt x="193" y="791"/>
                </a:cubicBezTo>
                <a:cubicBezTo>
                  <a:pt x="196" y="787"/>
                  <a:pt x="195" y="783"/>
                  <a:pt x="188" y="778"/>
                </a:cubicBezTo>
                <a:cubicBezTo>
                  <a:pt x="176" y="769"/>
                  <a:pt x="176" y="769"/>
                  <a:pt x="176" y="769"/>
                </a:cubicBezTo>
                <a:cubicBezTo>
                  <a:pt x="166" y="784"/>
                  <a:pt x="166" y="784"/>
                  <a:pt x="166" y="784"/>
                </a:cubicBezTo>
                <a:lnTo>
                  <a:pt x="179" y="792"/>
                </a:lnTo>
                <a:close/>
                <a:moveTo>
                  <a:pt x="192" y="765"/>
                </a:moveTo>
                <a:cubicBezTo>
                  <a:pt x="197" y="769"/>
                  <a:pt x="202" y="769"/>
                  <a:pt x="206" y="764"/>
                </a:cubicBezTo>
                <a:cubicBezTo>
                  <a:pt x="208" y="760"/>
                  <a:pt x="207" y="756"/>
                  <a:pt x="201" y="752"/>
                </a:cubicBezTo>
                <a:cubicBezTo>
                  <a:pt x="192" y="746"/>
                  <a:pt x="192" y="746"/>
                  <a:pt x="192" y="746"/>
                </a:cubicBezTo>
                <a:cubicBezTo>
                  <a:pt x="183" y="759"/>
                  <a:pt x="183" y="759"/>
                  <a:pt x="183" y="759"/>
                </a:cubicBezTo>
                <a:lnTo>
                  <a:pt x="192" y="765"/>
                </a:lnTo>
                <a:close/>
                <a:moveTo>
                  <a:pt x="65" y="567"/>
                </a:moveTo>
                <a:cubicBezTo>
                  <a:pt x="73" y="582"/>
                  <a:pt x="73" y="582"/>
                  <a:pt x="73" y="582"/>
                </a:cubicBezTo>
                <a:cubicBezTo>
                  <a:pt x="48" y="594"/>
                  <a:pt x="48" y="594"/>
                  <a:pt x="48" y="594"/>
                </a:cubicBezTo>
                <a:cubicBezTo>
                  <a:pt x="58" y="601"/>
                  <a:pt x="73" y="607"/>
                  <a:pt x="84" y="606"/>
                </a:cubicBezTo>
                <a:cubicBezTo>
                  <a:pt x="92" y="623"/>
                  <a:pt x="92" y="623"/>
                  <a:pt x="92" y="623"/>
                </a:cubicBezTo>
                <a:cubicBezTo>
                  <a:pt x="78" y="624"/>
                  <a:pt x="60" y="617"/>
                  <a:pt x="49" y="611"/>
                </a:cubicBezTo>
                <a:cubicBezTo>
                  <a:pt x="29" y="657"/>
                  <a:pt x="29" y="657"/>
                  <a:pt x="29" y="657"/>
                </a:cubicBezTo>
                <a:cubicBezTo>
                  <a:pt x="20" y="638"/>
                  <a:pt x="20" y="638"/>
                  <a:pt x="20" y="638"/>
                </a:cubicBezTo>
                <a:cubicBezTo>
                  <a:pt x="37" y="600"/>
                  <a:pt x="37" y="600"/>
                  <a:pt x="37" y="600"/>
                </a:cubicBezTo>
                <a:cubicBezTo>
                  <a:pt x="8" y="614"/>
                  <a:pt x="8" y="614"/>
                  <a:pt x="8" y="614"/>
                </a:cubicBezTo>
                <a:cubicBezTo>
                  <a:pt x="0" y="598"/>
                  <a:pt x="0" y="598"/>
                  <a:pt x="0" y="598"/>
                </a:cubicBezTo>
                <a:lnTo>
                  <a:pt x="65" y="567"/>
                </a:lnTo>
                <a:close/>
                <a:moveTo>
                  <a:pt x="709" y="628"/>
                </a:moveTo>
                <a:cubicBezTo>
                  <a:pt x="716" y="614"/>
                  <a:pt x="716" y="614"/>
                  <a:pt x="716" y="614"/>
                </a:cubicBezTo>
                <a:cubicBezTo>
                  <a:pt x="771" y="601"/>
                  <a:pt x="771" y="601"/>
                  <a:pt x="771" y="601"/>
                </a:cubicBezTo>
                <a:cubicBezTo>
                  <a:pt x="732" y="582"/>
                  <a:pt x="732" y="582"/>
                  <a:pt x="732" y="582"/>
                </a:cubicBezTo>
                <a:cubicBezTo>
                  <a:pt x="739" y="567"/>
                  <a:pt x="739" y="567"/>
                  <a:pt x="739" y="567"/>
                </a:cubicBezTo>
                <a:cubicBezTo>
                  <a:pt x="804" y="598"/>
                  <a:pt x="804" y="598"/>
                  <a:pt x="804" y="598"/>
                </a:cubicBezTo>
                <a:cubicBezTo>
                  <a:pt x="797" y="613"/>
                  <a:pt x="797" y="613"/>
                  <a:pt x="797" y="613"/>
                </a:cubicBezTo>
                <a:cubicBezTo>
                  <a:pt x="795" y="612"/>
                  <a:pt x="795" y="612"/>
                  <a:pt x="795" y="612"/>
                </a:cubicBezTo>
                <a:cubicBezTo>
                  <a:pt x="793" y="611"/>
                  <a:pt x="789" y="611"/>
                  <a:pt x="785" y="612"/>
                </a:cubicBezTo>
                <a:cubicBezTo>
                  <a:pt x="736" y="624"/>
                  <a:pt x="736" y="624"/>
                  <a:pt x="736" y="624"/>
                </a:cubicBezTo>
                <a:cubicBezTo>
                  <a:pt x="780" y="646"/>
                  <a:pt x="780" y="646"/>
                  <a:pt x="780" y="646"/>
                </a:cubicBezTo>
                <a:cubicBezTo>
                  <a:pt x="772" y="661"/>
                  <a:pt x="772" y="661"/>
                  <a:pt x="772" y="661"/>
                </a:cubicBezTo>
                <a:lnTo>
                  <a:pt x="709" y="628"/>
                </a:lnTo>
                <a:close/>
                <a:moveTo>
                  <a:pt x="376" y="73"/>
                </a:moveTo>
                <a:cubicBezTo>
                  <a:pt x="360" y="75"/>
                  <a:pt x="360" y="75"/>
                  <a:pt x="360" y="75"/>
                </a:cubicBezTo>
                <a:cubicBezTo>
                  <a:pt x="317" y="38"/>
                  <a:pt x="317" y="38"/>
                  <a:pt x="317" y="38"/>
                </a:cubicBezTo>
                <a:cubicBezTo>
                  <a:pt x="325" y="81"/>
                  <a:pt x="325" y="81"/>
                  <a:pt x="325" y="81"/>
                </a:cubicBezTo>
                <a:cubicBezTo>
                  <a:pt x="308" y="84"/>
                  <a:pt x="308" y="84"/>
                  <a:pt x="308" y="84"/>
                </a:cubicBezTo>
                <a:cubicBezTo>
                  <a:pt x="295" y="13"/>
                  <a:pt x="295" y="13"/>
                  <a:pt x="295" y="13"/>
                </a:cubicBezTo>
                <a:cubicBezTo>
                  <a:pt x="311" y="10"/>
                  <a:pt x="311" y="10"/>
                  <a:pt x="311" y="10"/>
                </a:cubicBezTo>
                <a:cubicBezTo>
                  <a:pt x="312" y="12"/>
                  <a:pt x="312" y="12"/>
                  <a:pt x="312" y="12"/>
                </a:cubicBezTo>
                <a:cubicBezTo>
                  <a:pt x="312" y="15"/>
                  <a:pt x="314" y="18"/>
                  <a:pt x="317" y="20"/>
                </a:cubicBezTo>
                <a:cubicBezTo>
                  <a:pt x="356" y="53"/>
                  <a:pt x="356" y="53"/>
                  <a:pt x="356" y="53"/>
                </a:cubicBezTo>
                <a:cubicBezTo>
                  <a:pt x="348" y="4"/>
                  <a:pt x="348" y="4"/>
                  <a:pt x="348" y="4"/>
                </a:cubicBezTo>
                <a:cubicBezTo>
                  <a:pt x="365" y="1"/>
                  <a:pt x="365" y="1"/>
                  <a:pt x="365" y="1"/>
                </a:cubicBezTo>
                <a:lnTo>
                  <a:pt x="376" y="73"/>
                </a:lnTo>
                <a:close/>
                <a:moveTo>
                  <a:pt x="637" y="711"/>
                </a:moveTo>
                <a:cubicBezTo>
                  <a:pt x="651" y="698"/>
                  <a:pt x="651" y="698"/>
                  <a:pt x="651" y="698"/>
                </a:cubicBezTo>
                <a:cubicBezTo>
                  <a:pt x="704" y="719"/>
                  <a:pt x="704" y="719"/>
                  <a:pt x="704" y="719"/>
                </a:cubicBezTo>
                <a:cubicBezTo>
                  <a:pt x="680" y="667"/>
                  <a:pt x="680" y="667"/>
                  <a:pt x="680" y="667"/>
                </a:cubicBezTo>
                <a:cubicBezTo>
                  <a:pt x="692" y="652"/>
                  <a:pt x="692" y="652"/>
                  <a:pt x="692" y="652"/>
                </a:cubicBezTo>
                <a:cubicBezTo>
                  <a:pt x="725" y="726"/>
                  <a:pt x="725" y="726"/>
                  <a:pt x="725" y="726"/>
                </a:cubicBezTo>
                <a:cubicBezTo>
                  <a:pt x="712" y="739"/>
                  <a:pt x="712" y="739"/>
                  <a:pt x="712" y="739"/>
                </a:cubicBezTo>
                <a:lnTo>
                  <a:pt x="637" y="711"/>
                </a:lnTo>
                <a:close/>
                <a:moveTo>
                  <a:pt x="152" y="696"/>
                </a:moveTo>
                <a:cubicBezTo>
                  <a:pt x="151" y="686"/>
                  <a:pt x="151" y="686"/>
                  <a:pt x="151" y="686"/>
                </a:cubicBezTo>
                <a:cubicBezTo>
                  <a:pt x="141" y="687"/>
                  <a:pt x="141" y="687"/>
                  <a:pt x="141" y="687"/>
                </a:cubicBezTo>
                <a:cubicBezTo>
                  <a:pt x="140" y="684"/>
                  <a:pt x="139" y="681"/>
                  <a:pt x="137" y="678"/>
                </a:cubicBezTo>
                <a:cubicBezTo>
                  <a:pt x="127" y="658"/>
                  <a:pt x="104" y="650"/>
                  <a:pt x="84" y="661"/>
                </a:cubicBezTo>
                <a:cubicBezTo>
                  <a:pt x="71" y="668"/>
                  <a:pt x="64" y="682"/>
                  <a:pt x="64" y="695"/>
                </a:cubicBezTo>
                <a:cubicBezTo>
                  <a:pt x="54" y="696"/>
                  <a:pt x="54" y="696"/>
                  <a:pt x="54" y="696"/>
                </a:cubicBezTo>
                <a:cubicBezTo>
                  <a:pt x="55" y="706"/>
                  <a:pt x="55" y="706"/>
                  <a:pt x="55" y="706"/>
                </a:cubicBezTo>
                <a:cubicBezTo>
                  <a:pt x="65" y="705"/>
                  <a:pt x="65" y="705"/>
                  <a:pt x="65" y="705"/>
                </a:cubicBezTo>
                <a:cubicBezTo>
                  <a:pt x="66" y="708"/>
                  <a:pt x="67" y="712"/>
                  <a:pt x="69" y="715"/>
                </a:cubicBezTo>
                <a:cubicBezTo>
                  <a:pt x="79" y="734"/>
                  <a:pt x="102" y="742"/>
                  <a:pt x="122" y="731"/>
                </a:cubicBezTo>
                <a:cubicBezTo>
                  <a:pt x="136" y="724"/>
                  <a:pt x="143" y="711"/>
                  <a:pt x="143" y="697"/>
                </a:cubicBezTo>
                <a:lnTo>
                  <a:pt x="152" y="696"/>
                </a:lnTo>
                <a:close/>
                <a:moveTo>
                  <a:pt x="92" y="676"/>
                </a:moveTo>
                <a:cubicBezTo>
                  <a:pt x="104" y="670"/>
                  <a:pt x="118" y="674"/>
                  <a:pt x="124" y="685"/>
                </a:cubicBezTo>
                <a:cubicBezTo>
                  <a:pt x="124" y="686"/>
                  <a:pt x="125" y="688"/>
                  <a:pt x="125" y="689"/>
                </a:cubicBezTo>
                <a:cubicBezTo>
                  <a:pt x="80" y="694"/>
                  <a:pt x="80" y="694"/>
                  <a:pt x="80" y="694"/>
                </a:cubicBezTo>
                <a:cubicBezTo>
                  <a:pt x="81" y="686"/>
                  <a:pt x="85" y="680"/>
                  <a:pt x="92" y="676"/>
                </a:cubicBezTo>
                <a:close/>
                <a:moveTo>
                  <a:pt x="114" y="716"/>
                </a:moveTo>
                <a:cubicBezTo>
                  <a:pt x="103" y="723"/>
                  <a:pt x="89" y="718"/>
                  <a:pt x="83" y="707"/>
                </a:cubicBezTo>
                <a:cubicBezTo>
                  <a:pt x="82" y="706"/>
                  <a:pt x="81" y="705"/>
                  <a:pt x="81" y="703"/>
                </a:cubicBezTo>
                <a:cubicBezTo>
                  <a:pt x="126" y="698"/>
                  <a:pt x="126" y="698"/>
                  <a:pt x="126" y="698"/>
                </a:cubicBezTo>
                <a:cubicBezTo>
                  <a:pt x="126" y="706"/>
                  <a:pt x="121" y="713"/>
                  <a:pt x="114" y="716"/>
                </a:cubicBezTo>
                <a:close/>
                <a:moveTo>
                  <a:pt x="670" y="92"/>
                </a:moveTo>
                <a:cubicBezTo>
                  <a:pt x="683" y="103"/>
                  <a:pt x="683" y="103"/>
                  <a:pt x="683" y="103"/>
                </a:cubicBezTo>
                <a:cubicBezTo>
                  <a:pt x="656" y="141"/>
                  <a:pt x="656" y="141"/>
                  <a:pt x="656" y="141"/>
                </a:cubicBezTo>
                <a:cubicBezTo>
                  <a:pt x="701" y="122"/>
                  <a:pt x="701" y="122"/>
                  <a:pt x="701" y="122"/>
                </a:cubicBezTo>
                <a:cubicBezTo>
                  <a:pt x="709" y="129"/>
                  <a:pt x="709" y="129"/>
                  <a:pt x="709" y="129"/>
                </a:cubicBezTo>
                <a:cubicBezTo>
                  <a:pt x="690" y="175"/>
                  <a:pt x="690" y="175"/>
                  <a:pt x="690" y="175"/>
                </a:cubicBezTo>
                <a:cubicBezTo>
                  <a:pt x="728" y="147"/>
                  <a:pt x="728" y="147"/>
                  <a:pt x="728" y="147"/>
                </a:cubicBezTo>
                <a:cubicBezTo>
                  <a:pt x="739" y="160"/>
                  <a:pt x="739" y="160"/>
                  <a:pt x="739" y="160"/>
                </a:cubicBezTo>
                <a:cubicBezTo>
                  <a:pt x="680" y="201"/>
                  <a:pt x="680" y="201"/>
                  <a:pt x="680" y="201"/>
                </a:cubicBezTo>
                <a:cubicBezTo>
                  <a:pt x="668" y="189"/>
                  <a:pt x="668" y="189"/>
                  <a:pt x="668" y="189"/>
                </a:cubicBezTo>
                <a:cubicBezTo>
                  <a:pt x="686" y="145"/>
                  <a:pt x="686" y="145"/>
                  <a:pt x="686" y="145"/>
                </a:cubicBezTo>
                <a:cubicBezTo>
                  <a:pt x="642" y="163"/>
                  <a:pt x="642" y="163"/>
                  <a:pt x="642" y="163"/>
                </a:cubicBezTo>
                <a:cubicBezTo>
                  <a:pt x="630" y="151"/>
                  <a:pt x="630" y="151"/>
                  <a:pt x="630" y="151"/>
                </a:cubicBezTo>
                <a:lnTo>
                  <a:pt x="670" y="92"/>
                </a:lnTo>
                <a:close/>
                <a:moveTo>
                  <a:pt x="541" y="22"/>
                </a:moveTo>
                <a:cubicBezTo>
                  <a:pt x="557" y="28"/>
                  <a:pt x="557" y="28"/>
                  <a:pt x="557" y="28"/>
                </a:cubicBezTo>
                <a:cubicBezTo>
                  <a:pt x="544" y="74"/>
                  <a:pt x="544" y="74"/>
                  <a:pt x="544" y="74"/>
                </a:cubicBezTo>
                <a:cubicBezTo>
                  <a:pt x="580" y="40"/>
                  <a:pt x="580" y="40"/>
                  <a:pt x="580" y="40"/>
                </a:cubicBezTo>
                <a:cubicBezTo>
                  <a:pt x="590" y="45"/>
                  <a:pt x="590" y="45"/>
                  <a:pt x="590" y="45"/>
                </a:cubicBezTo>
                <a:cubicBezTo>
                  <a:pt x="587" y="94"/>
                  <a:pt x="587" y="94"/>
                  <a:pt x="587" y="94"/>
                </a:cubicBezTo>
                <a:cubicBezTo>
                  <a:pt x="613" y="55"/>
                  <a:pt x="613" y="55"/>
                  <a:pt x="613" y="55"/>
                </a:cubicBezTo>
                <a:cubicBezTo>
                  <a:pt x="628" y="63"/>
                  <a:pt x="628" y="63"/>
                  <a:pt x="628" y="63"/>
                </a:cubicBezTo>
                <a:cubicBezTo>
                  <a:pt x="587" y="122"/>
                  <a:pt x="587" y="122"/>
                  <a:pt x="587" y="122"/>
                </a:cubicBezTo>
                <a:cubicBezTo>
                  <a:pt x="572" y="115"/>
                  <a:pt x="572" y="115"/>
                  <a:pt x="572" y="115"/>
                </a:cubicBezTo>
                <a:cubicBezTo>
                  <a:pt x="574" y="67"/>
                  <a:pt x="574" y="67"/>
                  <a:pt x="574" y="67"/>
                </a:cubicBezTo>
                <a:cubicBezTo>
                  <a:pt x="538" y="99"/>
                  <a:pt x="538" y="99"/>
                  <a:pt x="538" y="99"/>
                </a:cubicBezTo>
                <a:cubicBezTo>
                  <a:pt x="522" y="92"/>
                  <a:pt x="522" y="92"/>
                  <a:pt x="522" y="92"/>
                </a:cubicBezTo>
                <a:lnTo>
                  <a:pt x="541" y="22"/>
                </a:lnTo>
                <a:close/>
                <a:moveTo>
                  <a:pt x="362" y="795"/>
                </a:moveTo>
                <a:cubicBezTo>
                  <a:pt x="378" y="796"/>
                  <a:pt x="378" y="796"/>
                  <a:pt x="378" y="796"/>
                </a:cubicBezTo>
                <a:cubicBezTo>
                  <a:pt x="414" y="840"/>
                  <a:pt x="414" y="840"/>
                  <a:pt x="414" y="840"/>
                </a:cubicBezTo>
                <a:cubicBezTo>
                  <a:pt x="414" y="796"/>
                  <a:pt x="414" y="796"/>
                  <a:pt x="414" y="796"/>
                </a:cubicBezTo>
                <a:cubicBezTo>
                  <a:pt x="431" y="797"/>
                  <a:pt x="431" y="797"/>
                  <a:pt x="431" y="797"/>
                </a:cubicBezTo>
                <a:cubicBezTo>
                  <a:pt x="431" y="868"/>
                  <a:pt x="431" y="868"/>
                  <a:pt x="431" y="868"/>
                </a:cubicBezTo>
                <a:cubicBezTo>
                  <a:pt x="414" y="868"/>
                  <a:pt x="414" y="868"/>
                  <a:pt x="414" y="868"/>
                </a:cubicBezTo>
                <a:cubicBezTo>
                  <a:pt x="414" y="866"/>
                  <a:pt x="414" y="866"/>
                  <a:pt x="414" y="866"/>
                </a:cubicBezTo>
                <a:cubicBezTo>
                  <a:pt x="414" y="864"/>
                  <a:pt x="413" y="861"/>
                  <a:pt x="410" y="858"/>
                </a:cubicBezTo>
                <a:cubicBezTo>
                  <a:pt x="378" y="819"/>
                  <a:pt x="378" y="819"/>
                  <a:pt x="378" y="819"/>
                </a:cubicBezTo>
                <a:cubicBezTo>
                  <a:pt x="377" y="868"/>
                  <a:pt x="377" y="868"/>
                  <a:pt x="377" y="868"/>
                </a:cubicBezTo>
                <a:cubicBezTo>
                  <a:pt x="360" y="867"/>
                  <a:pt x="360" y="867"/>
                  <a:pt x="360" y="867"/>
                </a:cubicBezTo>
                <a:lnTo>
                  <a:pt x="362" y="795"/>
                </a:lnTo>
                <a:close/>
                <a:moveTo>
                  <a:pt x="485" y="39"/>
                </a:moveTo>
                <a:cubicBezTo>
                  <a:pt x="479" y="80"/>
                  <a:pt x="479" y="80"/>
                  <a:pt x="479" y="80"/>
                </a:cubicBezTo>
                <a:cubicBezTo>
                  <a:pt x="463" y="78"/>
                  <a:pt x="463" y="78"/>
                  <a:pt x="463" y="78"/>
                </a:cubicBezTo>
                <a:cubicBezTo>
                  <a:pt x="467" y="40"/>
                  <a:pt x="467" y="40"/>
                  <a:pt x="467" y="40"/>
                </a:cubicBezTo>
                <a:cubicBezTo>
                  <a:pt x="469" y="28"/>
                  <a:pt x="466" y="19"/>
                  <a:pt x="454" y="18"/>
                </a:cubicBezTo>
                <a:cubicBezTo>
                  <a:pt x="442" y="16"/>
                  <a:pt x="437" y="24"/>
                  <a:pt x="436" y="36"/>
                </a:cubicBezTo>
                <a:cubicBezTo>
                  <a:pt x="431" y="74"/>
                  <a:pt x="431" y="74"/>
                  <a:pt x="431" y="74"/>
                </a:cubicBezTo>
                <a:cubicBezTo>
                  <a:pt x="414" y="72"/>
                  <a:pt x="414" y="72"/>
                  <a:pt x="414" y="72"/>
                </a:cubicBezTo>
                <a:cubicBezTo>
                  <a:pt x="419" y="31"/>
                  <a:pt x="419" y="31"/>
                  <a:pt x="419" y="31"/>
                </a:cubicBezTo>
                <a:cubicBezTo>
                  <a:pt x="421" y="11"/>
                  <a:pt x="435" y="0"/>
                  <a:pt x="456" y="2"/>
                </a:cubicBezTo>
                <a:cubicBezTo>
                  <a:pt x="478" y="5"/>
                  <a:pt x="487" y="19"/>
                  <a:pt x="485" y="39"/>
                </a:cubicBezTo>
                <a:close/>
                <a:moveTo>
                  <a:pt x="789" y="232"/>
                </a:moveTo>
                <a:cubicBezTo>
                  <a:pt x="779" y="213"/>
                  <a:pt x="756" y="205"/>
                  <a:pt x="736" y="215"/>
                </a:cubicBezTo>
                <a:cubicBezTo>
                  <a:pt x="716" y="226"/>
                  <a:pt x="710" y="249"/>
                  <a:pt x="720" y="269"/>
                </a:cubicBezTo>
                <a:cubicBezTo>
                  <a:pt x="730" y="288"/>
                  <a:pt x="753" y="296"/>
                  <a:pt x="773" y="286"/>
                </a:cubicBezTo>
                <a:cubicBezTo>
                  <a:pt x="793" y="275"/>
                  <a:pt x="799" y="252"/>
                  <a:pt x="789" y="232"/>
                </a:cubicBezTo>
                <a:close/>
                <a:moveTo>
                  <a:pt x="765" y="271"/>
                </a:moveTo>
                <a:cubicBezTo>
                  <a:pt x="754" y="277"/>
                  <a:pt x="740" y="272"/>
                  <a:pt x="734" y="261"/>
                </a:cubicBezTo>
                <a:cubicBezTo>
                  <a:pt x="728" y="250"/>
                  <a:pt x="732" y="236"/>
                  <a:pt x="744" y="230"/>
                </a:cubicBezTo>
                <a:cubicBezTo>
                  <a:pt x="755" y="224"/>
                  <a:pt x="769" y="228"/>
                  <a:pt x="775" y="240"/>
                </a:cubicBezTo>
                <a:cubicBezTo>
                  <a:pt x="781" y="251"/>
                  <a:pt x="777" y="265"/>
                  <a:pt x="765" y="271"/>
                </a:cubicBezTo>
                <a:close/>
                <a:moveTo>
                  <a:pt x="532" y="817"/>
                </a:moveTo>
                <a:cubicBezTo>
                  <a:pt x="500" y="827"/>
                  <a:pt x="500" y="827"/>
                  <a:pt x="500" y="827"/>
                </a:cubicBezTo>
                <a:cubicBezTo>
                  <a:pt x="508" y="855"/>
                  <a:pt x="508" y="855"/>
                  <a:pt x="508" y="855"/>
                </a:cubicBezTo>
                <a:cubicBezTo>
                  <a:pt x="492" y="860"/>
                  <a:pt x="492" y="860"/>
                  <a:pt x="492" y="860"/>
                </a:cubicBezTo>
                <a:cubicBezTo>
                  <a:pt x="472" y="791"/>
                  <a:pt x="472" y="791"/>
                  <a:pt x="472" y="791"/>
                </a:cubicBezTo>
                <a:cubicBezTo>
                  <a:pt x="489" y="786"/>
                  <a:pt x="489" y="786"/>
                  <a:pt x="489" y="786"/>
                </a:cubicBezTo>
                <a:cubicBezTo>
                  <a:pt x="496" y="813"/>
                  <a:pt x="496" y="813"/>
                  <a:pt x="496" y="813"/>
                </a:cubicBezTo>
                <a:cubicBezTo>
                  <a:pt x="528" y="804"/>
                  <a:pt x="528" y="804"/>
                  <a:pt x="528" y="804"/>
                </a:cubicBezTo>
                <a:cubicBezTo>
                  <a:pt x="520" y="777"/>
                  <a:pt x="520" y="777"/>
                  <a:pt x="520" y="777"/>
                </a:cubicBezTo>
                <a:cubicBezTo>
                  <a:pt x="536" y="772"/>
                  <a:pt x="536" y="772"/>
                  <a:pt x="536" y="772"/>
                </a:cubicBezTo>
                <a:cubicBezTo>
                  <a:pt x="557" y="841"/>
                  <a:pt x="557" y="841"/>
                  <a:pt x="557" y="841"/>
                </a:cubicBezTo>
                <a:cubicBezTo>
                  <a:pt x="541" y="846"/>
                  <a:pt x="541" y="846"/>
                  <a:pt x="541" y="846"/>
                </a:cubicBezTo>
                <a:lnTo>
                  <a:pt x="532" y="81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/>
          </a:p>
        </p:txBody>
      </p:sp>
      <p:sp>
        <p:nvSpPr>
          <p:cNvPr id="3" name="object 3"/>
          <p:cNvSpPr txBox="1"/>
          <p:nvPr/>
        </p:nvSpPr>
        <p:spPr>
          <a:xfrm>
            <a:off x="2832100" y="6373276"/>
            <a:ext cx="5334000" cy="151520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solidFill>
                  <a:schemeClr val="bg1"/>
                </a:solidFill>
                <a:latin typeface="KBH"/>
                <a:cs typeface="KBH"/>
              </a:rPr>
              <a:t>København skal være en attraktiv og </a:t>
            </a:r>
            <a:r>
              <a:rPr lang="da-DK" sz="1900" spc="-40" dirty="0" err="1">
                <a:solidFill>
                  <a:schemeClr val="bg1"/>
                </a:solidFill>
                <a:latin typeface="KBH"/>
                <a:cs typeface="KBH"/>
              </a:rPr>
              <a:t>mang-foldig</a:t>
            </a:r>
            <a:r>
              <a:rPr lang="da-DK" sz="1900" spc="-40" dirty="0">
                <a:solidFill>
                  <a:schemeClr val="bg1"/>
                </a:solidFill>
                <a:latin typeface="KBH"/>
                <a:cs typeface="KBH"/>
              </a:rPr>
              <a:t> by – også for de mange studerende, som vælger at uddanne sig i vores by. 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endParaRPr lang="da-DK" sz="1900" spc="-40" dirty="0">
              <a:solidFill>
                <a:schemeClr val="bg1"/>
              </a:solidFill>
              <a:latin typeface="KBH"/>
              <a:cs typeface="KBH"/>
            </a:endParaRP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solidFill>
                  <a:schemeClr val="bg1"/>
                </a:solidFill>
                <a:latin typeface="KBH"/>
                <a:cs typeface="KBH"/>
              </a:rPr>
              <a:t>Vi har brug for eksperternes hjælp til at blive klogere på, hvordan vi sammen kan skabe endnu bedre rammer og muligheder for de studerende i København. Derfor vil vi gerne invitere dig/jeres organisation til konferencen København som </a:t>
            </a:r>
            <a:r>
              <a:rPr lang="da-DK" sz="1900" spc="-40" dirty="0" err="1">
                <a:solidFill>
                  <a:schemeClr val="bg1"/>
                </a:solidFill>
                <a:latin typeface="KBH"/>
                <a:cs typeface="KBH"/>
              </a:rPr>
              <a:t>studieby</a:t>
            </a:r>
            <a:r>
              <a:rPr lang="da-DK" sz="1900" spc="-40" dirty="0">
                <a:solidFill>
                  <a:schemeClr val="bg1"/>
                </a:solidFill>
                <a:latin typeface="KBH"/>
                <a:cs typeface="KBH"/>
              </a:rPr>
              <a:t>. 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endParaRPr lang="da-DK" sz="1900" spc="-40" dirty="0">
              <a:solidFill>
                <a:schemeClr val="bg1"/>
              </a:solidFill>
              <a:latin typeface="KBH"/>
              <a:cs typeface="KBH"/>
            </a:endParaRP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2100" b="1" spc="-40" dirty="0">
                <a:solidFill>
                  <a:schemeClr val="bg1"/>
                </a:solidFill>
                <a:latin typeface="KBH"/>
                <a:cs typeface="KBH"/>
              </a:rPr>
              <a:t>Tid: kl. 8:30 – 16:00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2100" b="1" spc="-40" dirty="0">
                <a:solidFill>
                  <a:schemeClr val="bg1"/>
                </a:solidFill>
                <a:latin typeface="KBH"/>
                <a:cs typeface="KBH"/>
              </a:rPr>
              <a:t>Sted: Biblioteket, Rentemestervej 76, 2400 København NV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endParaRPr lang="da-DK" sz="1900" spc="-40" dirty="0">
              <a:solidFill>
                <a:schemeClr val="bg1"/>
              </a:solidFill>
              <a:latin typeface="KBH"/>
              <a:cs typeface="KBH"/>
            </a:endParaRP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solidFill>
                  <a:schemeClr val="bg1"/>
                </a:solidFill>
                <a:latin typeface="KBH"/>
                <a:cs typeface="KBH"/>
              </a:rPr>
              <a:t>På konferencen skal vi drøfte en række emner, der kredser om det gode studieliv og et efterfølgende liv med job og karriere. Det sker i plenum med oplægsholdere samt på workshops, hvor alle deltagere kan byde ind: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endParaRPr lang="da-DK" sz="1900" spc="-40" dirty="0">
              <a:solidFill>
                <a:schemeClr val="bg1"/>
              </a:solidFill>
              <a:latin typeface="KBH"/>
              <a:cs typeface="KBH"/>
            </a:endParaRP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solidFill>
                  <a:schemeClr val="bg1"/>
                </a:solidFill>
                <a:latin typeface="KBH"/>
                <a:cs typeface="KBH"/>
              </a:rPr>
              <a:t>•	Ungdomsboliger og kollegier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solidFill>
                  <a:schemeClr val="bg1"/>
                </a:solidFill>
                <a:latin typeface="KBH"/>
                <a:cs typeface="KBH"/>
              </a:rPr>
              <a:t>•	Faglighed og kvalitet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solidFill>
                  <a:schemeClr val="bg1"/>
                </a:solidFill>
                <a:latin typeface="KBH"/>
                <a:cs typeface="KBH"/>
              </a:rPr>
              <a:t>•	Studieliv og trivsel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solidFill>
                  <a:schemeClr val="bg1"/>
                </a:solidFill>
                <a:latin typeface="KBH"/>
                <a:cs typeface="KBH"/>
              </a:rPr>
              <a:t>•	Job og karriere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solidFill>
                  <a:schemeClr val="bg1"/>
                </a:solidFill>
                <a:latin typeface="KBH"/>
                <a:cs typeface="KBH"/>
              </a:rPr>
              <a:t>•	Samarbejde på tværs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solidFill>
                  <a:schemeClr val="bg1"/>
                </a:solidFill>
                <a:latin typeface="KBH"/>
                <a:cs typeface="KBH"/>
              </a:rPr>
              <a:t>•	Studerendes bidrag til byen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solidFill>
                  <a:schemeClr val="bg1"/>
                </a:solidFill>
                <a:latin typeface="KBH"/>
                <a:cs typeface="KBH"/>
              </a:rPr>
              <a:t>•	Internationale studerende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endParaRPr lang="da-DK" sz="1900" spc="-40" dirty="0">
              <a:solidFill>
                <a:schemeClr val="bg1"/>
              </a:solidFill>
              <a:latin typeface="KBH"/>
              <a:cs typeface="KBH"/>
            </a:endParaRP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solidFill>
                  <a:schemeClr val="bg1"/>
                </a:solidFill>
                <a:latin typeface="KBH"/>
                <a:cs typeface="KBH"/>
              </a:rPr>
              <a:t>Jeg håber, at du vil komme og være med til at hjælpe os videre i arbejdet med at gøre København til en endnu mere attraktiv </a:t>
            </a:r>
            <a:r>
              <a:rPr lang="da-DK" sz="1900" spc="-40" dirty="0" err="1">
                <a:solidFill>
                  <a:schemeClr val="bg1"/>
                </a:solidFill>
                <a:latin typeface="KBH"/>
                <a:cs typeface="KBH"/>
              </a:rPr>
              <a:t>studieby</a:t>
            </a:r>
            <a:r>
              <a:rPr lang="da-DK" sz="1900" spc="-40" dirty="0">
                <a:solidFill>
                  <a:schemeClr val="bg1"/>
                </a:solidFill>
                <a:latin typeface="KBH"/>
                <a:cs typeface="KBH"/>
              </a:rPr>
              <a:t>.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endParaRPr lang="da-DK" sz="1900" spc="-40" dirty="0">
              <a:solidFill>
                <a:schemeClr val="bg1"/>
              </a:solidFill>
              <a:latin typeface="KBH"/>
              <a:cs typeface="KBH"/>
            </a:endParaRP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endParaRPr lang="da-DK" sz="1900" spc="-40" dirty="0">
              <a:solidFill>
                <a:schemeClr val="bg1"/>
              </a:solidFill>
              <a:latin typeface="KBH"/>
              <a:cs typeface="KBH"/>
            </a:endParaRP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solidFill>
                  <a:schemeClr val="bg1"/>
                </a:solidFill>
                <a:latin typeface="KBH"/>
                <a:cs typeface="KBH"/>
              </a:rPr>
              <a:t>Venlig hilsen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endParaRPr lang="da-DK" sz="1900" spc="-40" dirty="0">
              <a:solidFill>
                <a:schemeClr val="bg1"/>
              </a:solidFill>
              <a:latin typeface="KBH"/>
              <a:cs typeface="KBH"/>
            </a:endParaRP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solidFill>
                  <a:schemeClr val="bg1"/>
                </a:solidFill>
                <a:latin typeface="KBH"/>
                <a:cs typeface="KBH"/>
              </a:rPr>
              <a:t>Gitte Bloch Hansen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solidFill>
                  <a:schemeClr val="bg1"/>
                </a:solidFill>
                <a:latin typeface="KBH"/>
                <a:cs typeface="KBH"/>
              </a:rPr>
              <a:t>Uddannelseskoordinator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solidFill>
                  <a:schemeClr val="bg1"/>
                </a:solidFill>
                <a:latin typeface="KBH"/>
                <a:cs typeface="KBH"/>
              </a:rPr>
              <a:t>Sundheds- og Omsorgsforvaltningen</a:t>
            </a:r>
            <a:endParaRPr lang="da-DK" sz="1750" dirty="0">
              <a:solidFill>
                <a:schemeClr val="bg1"/>
              </a:solidFill>
              <a:latin typeface="KBH"/>
              <a:cs typeface="KBH"/>
            </a:endParaRP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endParaRPr lang="da-DK" sz="1900" spc="-40" dirty="0">
              <a:solidFill>
                <a:schemeClr val="bg1"/>
              </a:solidFill>
              <a:latin typeface="KBH"/>
              <a:cs typeface="KBH"/>
            </a:endParaRP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endParaRPr lang="da-DK" sz="1900" spc="-40" dirty="0">
              <a:solidFill>
                <a:schemeClr val="bg1"/>
              </a:solidFill>
              <a:latin typeface="KBH"/>
              <a:cs typeface="KBH"/>
            </a:endParaRP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endParaRPr lang="da-DK" sz="1900" spc="-40" dirty="0">
              <a:solidFill>
                <a:schemeClr val="bg1"/>
              </a:solidFill>
              <a:latin typeface="KBH"/>
              <a:cs typeface="KBH"/>
            </a:endParaRPr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2FAB765A-0322-2C47-8A09-0ADB90D9BF40}"/>
              </a:ext>
            </a:extLst>
          </p:cNvPr>
          <p:cNvSpPr txBox="1"/>
          <p:nvPr/>
        </p:nvSpPr>
        <p:spPr>
          <a:xfrm>
            <a:off x="1835150" y="737393"/>
            <a:ext cx="6478280" cy="16748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r">
              <a:spcBef>
                <a:spcPts val="100"/>
              </a:spcBef>
            </a:pPr>
            <a:r>
              <a:rPr lang="da-DK" sz="5400" spc="-40" dirty="0">
                <a:solidFill>
                  <a:srgbClr val="F7C3DC"/>
                </a:solidFill>
                <a:latin typeface="KBH Black" pitchFamily="2" charset="77"/>
                <a:cs typeface="KBH"/>
              </a:rPr>
              <a:t>Afskeds-reception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C1E30639-9EE2-9A4A-B378-646A9AF24946}"/>
              </a:ext>
            </a:extLst>
          </p:cNvPr>
          <p:cNvSpPr txBox="1"/>
          <p:nvPr/>
        </p:nvSpPr>
        <p:spPr>
          <a:xfrm>
            <a:off x="615950" y="3139836"/>
            <a:ext cx="7289586" cy="25058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lang="da-DK" sz="5400" spc="-40" dirty="0">
                <a:solidFill>
                  <a:srgbClr val="F7C3DC"/>
                </a:solidFill>
                <a:latin typeface="KBH Black" pitchFamily="2" charset="77"/>
                <a:cs typeface="KBH"/>
              </a:rPr>
              <a:t>Forstander for Skolen Vester Mogens Mogensen</a:t>
            </a:r>
            <a:endParaRPr lang="da-DK" sz="5400" dirty="0">
              <a:solidFill>
                <a:srgbClr val="F7C3DC"/>
              </a:solidFill>
              <a:latin typeface="KBH Black" pitchFamily="2" charset="77"/>
              <a:cs typeface="KBH"/>
            </a:endParaRPr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D0BC9C0A-BB06-FE4B-A29B-44A67C91C7FF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-26491538" y="20782758"/>
            <a:ext cx="33686068" cy="3682717"/>
          </a:xfrm>
          <a:custGeom>
            <a:avLst/>
            <a:gdLst>
              <a:gd name="T0" fmla="*/ 5538 w 6817"/>
              <a:gd name="T1" fmla="*/ 316 h 731"/>
              <a:gd name="T2" fmla="*/ 5572 w 6817"/>
              <a:gd name="T3" fmla="*/ 377 h 731"/>
              <a:gd name="T4" fmla="*/ 2721 w 6817"/>
              <a:gd name="T5" fmla="*/ 518 h 731"/>
              <a:gd name="T6" fmla="*/ 3989 w 6817"/>
              <a:gd name="T7" fmla="*/ 261 h 731"/>
              <a:gd name="T8" fmla="*/ 2643 w 6817"/>
              <a:gd name="T9" fmla="*/ 283 h 731"/>
              <a:gd name="T10" fmla="*/ 5678 w 6817"/>
              <a:gd name="T11" fmla="*/ 377 h 731"/>
              <a:gd name="T12" fmla="*/ 5598 w 6817"/>
              <a:gd name="T13" fmla="*/ 328 h 731"/>
              <a:gd name="T14" fmla="*/ 5706 w 6817"/>
              <a:gd name="T15" fmla="*/ 655 h 731"/>
              <a:gd name="T16" fmla="*/ 5789 w 6817"/>
              <a:gd name="T17" fmla="*/ 609 h 731"/>
              <a:gd name="T18" fmla="*/ 5961 w 6817"/>
              <a:gd name="T19" fmla="*/ 622 h 731"/>
              <a:gd name="T20" fmla="*/ 5131 w 6817"/>
              <a:gd name="T21" fmla="*/ 445 h 731"/>
              <a:gd name="T22" fmla="*/ 4398 w 6817"/>
              <a:gd name="T23" fmla="*/ 398 h 731"/>
              <a:gd name="T24" fmla="*/ 4162 w 6817"/>
              <a:gd name="T25" fmla="*/ 357 h 731"/>
              <a:gd name="T26" fmla="*/ 3800 w 6817"/>
              <a:gd name="T27" fmla="*/ 460 h 731"/>
              <a:gd name="T28" fmla="*/ 3348 w 6817"/>
              <a:gd name="T29" fmla="*/ 555 h 731"/>
              <a:gd name="T30" fmla="*/ 3087 w 6817"/>
              <a:gd name="T31" fmla="*/ 573 h 731"/>
              <a:gd name="T32" fmla="*/ 2918 w 6817"/>
              <a:gd name="T33" fmla="*/ 368 h 731"/>
              <a:gd name="T34" fmla="*/ 2589 w 6817"/>
              <a:gd name="T35" fmla="*/ 419 h 731"/>
              <a:gd name="T36" fmla="*/ 1832 w 6817"/>
              <a:gd name="T37" fmla="*/ 422 h 731"/>
              <a:gd name="T38" fmla="*/ 1607 w 6817"/>
              <a:gd name="T39" fmla="*/ 374 h 731"/>
              <a:gd name="T40" fmla="*/ 966 w 6817"/>
              <a:gd name="T41" fmla="*/ 316 h 731"/>
              <a:gd name="T42" fmla="*/ 612 w 6817"/>
              <a:gd name="T43" fmla="*/ 366 h 731"/>
              <a:gd name="T44" fmla="*/ 529 w 6817"/>
              <a:gd name="T45" fmla="*/ 346 h 731"/>
              <a:gd name="T46" fmla="*/ 790 w 6817"/>
              <a:gd name="T47" fmla="*/ 556 h 731"/>
              <a:gd name="T48" fmla="*/ 810 w 6817"/>
              <a:gd name="T49" fmla="*/ 588 h 731"/>
              <a:gd name="T50" fmla="*/ 1004 w 6817"/>
              <a:gd name="T51" fmla="*/ 163 h 731"/>
              <a:gd name="T52" fmla="*/ 4988 w 6817"/>
              <a:gd name="T53" fmla="*/ 422 h 731"/>
              <a:gd name="T54" fmla="*/ 6480 w 6817"/>
              <a:gd name="T55" fmla="*/ 195 h 731"/>
              <a:gd name="T56" fmla="*/ 5350 w 6817"/>
              <a:gd name="T57" fmla="*/ 470 h 731"/>
              <a:gd name="T58" fmla="*/ 4978 w 6817"/>
              <a:gd name="T59" fmla="*/ 452 h 731"/>
              <a:gd name="T60" fmla="*/ 4429 w 6817"/>
              <a:gd name="T61" fmla="*/ 343 h 731"/>
              <a:gd name="T62" fmla="*/ 3982 w 6817"/>
              <a:gd name="T63" fmla="*/ 422 h 731"/>
              <a:gd name="T64" fmla="*/ 3354 w 6817"/>
              <a:gd name="T65" fmla="*/ 457 h 731"/>
              <a:gd name="T66" fmla="*/ 2973 w 6817"/>
              <a:gd name="T67" fmla="*/ 452 h 731"/>
              <a:gd name="T68" fmla="*/ 2263 w 6817"/>
              <a:gd name="T69" fmla="*/ 239 h 731"/>
              <a:gd name="T70" fmla="*/ 1858 w 6817"/>
              <a:gd name="T71" fmla="*/ 359 h 731"/>
              <a:gd name="T72" fmla="*/ 1535 w 6817"/>
              <a:gd name="T73" fmla="*/ 202 h 731"/>
              <a:gd name="T74" fmla="*/ 960 w 6817"/>
              <a:gd name="T75" fmla="*/ 422 h 731"/>
              <a:gd name="T76" fmla="*/ 266 w 6817"/>
              <a:gd name="T77" fmla="*/ 471 h 731"/>
              <a:gd name="T78" fmla="*/ 359 w 6817"/>
              <a:gd name="T79" fmla="*/ 558 h 731"/>
              <a:gd name="T80" fmla="*/ 772 w 6817"/>
              <a:gd name="T81" fmla="*/ 649 h 731"/>
              <a:gd name="T82" fmla="*/ 542 w 6817"/>
              <a:gd name="T83" fmla="*/ 591 h 731"/>
              <a:gd name="T84" fmla="*/ 1658 w 6817"/>
              <a:gd name="T85" fmla="*/ 493 h 731"/>
              <a:gd name="T86" fmla="*/ 2248 w 6817"/>
              <a:gd name="T87" fmla="*/ 236 h 731"/>
              <a:gd name="T88" fmla="*/ 3235 w 6817"/>
              <a:gd name="T89" fmla="*/ 525 h 731"/>
              <a:gd name="T90" fmla="*/ 4402 w 6817"/>
              <a:gd name="T91" fmla="*/ 527 h 731"/>
              <a:gd name="T92" fmla="*/ 4539 w 6817"/>
              <a:gd name="T93" fmla="*/ 655 h 731"/>
              <a:gd name="T94" fmla="*/ 5129 w 6817"/>
              <a:gd name="T95" fmla="*/ 501 h 731"/>
              <a:gd name="T96" fmla="*/ 5984 w 6817"/>
              <a:gd name="T97" fmla="*/ 655 h 731"/>
              <a:gd name="T98" fmla="*/ 5764 w 6817"/>
              <a:gd name="T99" fmla="*/ 599 h 731"/>
              <a:gd name="T100" fmla="*/ 5485 w 6817"/>
              <a:gd name="T101" fmla="*/ 731 h 731"/>
              <a:gd name="T102" fmla="*/ 5627 w 6817"/>
              <a:gd name="T103" fmla="*/ 335 h 731"/>
              <a:gd name="T104" fmla="*/ 2638 w 6817"/>
              <a:gd name="T105" fmla="*/ 488 h 731"/>
              <a:gd name="T106" fmla="*/ 3318 w 6817"/>
              <a:gd name="T107" fmla="*/ 323 h 731"/>
              <a:gd name="T108" fmla="*/ 1218 w 6817"/>
              <a:gd name="T109" fmla="*/ 202 h 731"/>
              <a:gd name="T110" fmla="*/ 77 w 6817"/>
              <a:gd name="T111" fmla="*/ 33 h 731"/>
              <a:gd name="T112" fmla="*/ 4568 w 6817"/>
              <a:gd name="T113" fmla="*/ 225 h 731"/>
              <a:gd name="T114" fmla="*/ 4710 w 6817"/>
              <a:gd name="T115" fmla="*/ 224 h 731"/>
              <a:gd name="T116" fmla="*/ 1472 w 6817"/>
              <a:gd name="T117" fmla="*/ 95 h 731"/>
              <a:gd name="T118" fmla="*/ 2184 w 6817"/>
              <a:gd name="T119" fmla="*/ 559 h 731"/>
              <a:gd name="T120" fmla="*/ 2220 w 6817"/>
              <a:gd name="T121" fmla="*/ 282 h 731"/>
              <a:gd name="T122" fmla="*/ 2139 w 6817"/>
              <a:gd name="T123" fmla="*/ 435 h 7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6817" h="731">
                <a:moveTo>
                  <a:pt x="5498" y="450"/>
                </a:moveTo>
                <a:lnTo>
                  <a:pt x="5498" y="450"/>
                </a:lnTo>
                <a:lnTo>
                  <a:pt x="5498" y="429"/>
                </a:lnTo>
                <a:lnTo>
                  <a:pt x="5520" y="429"/>
                </a:lnTo>
                <a:lnTo>
                  <a:pt x="5520" y="450"/>
                </a:lnTo>
                <a:lnTo>
                  <a:pt x="5498" y="450"/>
                </a:lnTo>
                <a:close/>
                <a:moveTo>
                  <a:pt x="5527" y="422"/>
                </a:moveTo>
                <a:lnTo>
                  <a:pt x="5527" y="422"/>
                </a:lnTo>
                <a:lnTo>
                  <a:pt x="5492" y="422"/>
                </a:lnTo>
                <a:lnTo>
                  <a:pt x="5492" y="457"/>
                </a:lnTo>
                <a:lnTo>
                  <a:pt x="5527" y="457"/>
                </a:lnTo>
                <a:lnTo>
                  <a:pt x="5527" y="422"/>
                </a:lnTo>
                <a:close/>
                <a:moveTo>
                  <a:pt x="5520" y="474"/>
                </a:moveTo>
                <a:lnTo>
                  <a:pt x="5520" y="474"/>
                </a:lnTo>
                <a:lnTo>
                  <a:pt x="5520" y="495"/>
                </a:lnTo>
                <a:lnTo>
                  <a:pt x="5498" y="495"/>
                </a:lnTo>
                <a:lnTo>
                  <a:pt x="5498" y="474"/>
                </a:lnTo>
                <a:lnTo>
                  <a:pt x="5520" y="474"/>
                </a:lnTo>
                <a:close/>
                <a:moveTo>
                  <a:pt x="5492" y="502"/>
                </a:moveTo>
                <a:lnTo>
                  <a:pt x="5492" y="502"/>
                </a:lnTo>
                <a:lnTo>
                  <a:pt x="5527" y="502"/>
                </a:lnTo>
                <a:lnTo>
                  <a:pt x="5527" y="467"/>
                </a:lnTo>
                <a:lnTo>
                  <a:pt x="5492" y="467"/>
                </a:lnTo>
                <a:lnTo>
                  <a:pt x="5492" y="502"/>
                </a:lnTo>
                <a:close/>
                <a:moveTo>
                  <a:pt x="5520" y="383"/>
                </a:moveTo>
                <a:lnTo>
                  <a:pt x="5520" y="383"/>
                </a:lnTo>
                <a:lnTo>
                  <a:pt x="5520" y="405"/>
                </a:lnTo>
                <a:lnTo>
                  <a:pt x="5498" y="405"/>
                </a:lnTo>
                <a:lnTo>
                  <a:pt x="5498" y="383"/>
                </a:lnTo>
                <a:lnTo>
                  <a:pt x="5520" y="383"/>
                </a:lnTo>
                <a:close/>
                <a:moveTo>
                  <a:pt x="5492" y="412"/>
                </a:moveTo>
                <a:lnTo>
                  <a:pt x="5492" y="412"/>
                </a:lnTo>
                <a:lnTo>
                  <a:pt x="5527" y="412"/>
                </a:lnTo>
                <a:lnTo>
                  <a:pt x="5527" y="377"/>
                </a:lnTo>
                <a:lnTo>
                  <a:pt x="5492" y="377"/>
                </a:lnTo>
                <a:lnTo>
                  <a:pt x="5492" y="412"/>
                </a:lnTo>
                <a:close/>
                <a:moveTo>
                  <a:pt x="5613" y="474"/>
                </a:moveTo>
                <a:lnTo>
                  <a:pt x="5613" y="474"/>
                </a:lnTo>
                <a:lnTo>
                  <a:pt x="5639" y="474"/>
                </a:lnTo>
                <a:lnTo>
                  <a:pt x="5639" y="448"/>
                </a:lnTo>
                <a:lnTo>
                  <a:pt x="5613" y="448"/>
                </a:lnTo>
                <a:lnTo>
                  <a:pt x="5613" y="474"/>
                </a:lnTo>
                <a:close/>
                <a:moveTo>
                  <a:pt x="5526" y="328"/>
                </a:moveTo>
                <a:lnTo>
                  <a:pt x="5526" y="328"/>
                </a:lnTo>
                <a:lnTo>
                  <a:pt x="5526" y="316"/>
                </a:lnTo>
                <a:lnTo>
                  <a:pt x="5538" y="316"/>
                </a:lnTo>
                <a:lnTo>
                  <a:pt x="5538" y="328"/>
                </a:lnTo>
                <a:lnTo>
                  <a:pt x="5526" y="328"/>
                </a:lnTo>
                <a:close/>
                <a:moveTo>
                  <a:pt x="5519" y="309"/>
                </a:moveTo>
                <a:lnTo>
                  <a:pt x="5519" y="309"/>
                </a:lnTo>
                <a:lnTo>
                  <a:pt x="5520" y="334"/>
                </a:lnTo>
                <a:lnTo>
                  <a:pt x="5545" y="334"/>
                </a:lnTo>
                <a:lnTo>
                  <a:pt x="5545" y="309"/>
                </a:lnTo>
                <a:lnTo>
                  <a:pt x="5519" y="309"/>
                </a:lnTo>
                <a:close/>
                <a:moveTo>
                  <a:pt x="5639" y="377"/>
                </a:moveTo>
                <a:lnTo>
                  <a:pt x="5639" y="377"/>
                </a:lnTo>
                <a:lnTo>
                  <a:pt x="5613" y="377"/>
                </a:lnTo>
                <a:lnTo>
                  <a:pt x="5613" y="402"/>
                </a:lnTo>
                <a:lnTo>
                  <a:pt x="5639" y="402"/>
                </a:lnTo>
                <a:lnTo>
                  <a:pt x="5639" y="377"/>
                </a:lnTo>
                <a:close/>
                <a:moveTo>
                  <a:pt x="5565" y="474"/>
                </a:moveTo>
                <a:lnTo>
                  <a:pt x="5565" y="474"/>
                </a:lnTo>
                <a:lnTo>
                  <a:pt x="5565" y="495"/>
                </a:lnTo>
                <a:lnTo>
                  <a:pt x="5544" y="495"/>
                </a:lnTo>
                <a:lnTo>
                  <a:pt x="5544" y="474"/>
                </a:lnTo>
                <a:lnTo>
                  <a:pt x="5565" y="474"/>
                </a:lnTo>
                <a:close/>
                <a:moveTo>
                  <a:pt x="5537" y="502"/>
                </a:moveTo>
                <a:lnTo>
                  <a:pt x="5537" y="502"/>
                </a:lnTo>
                <a:lnTo>
                  <a:pt x="5572" y="502"/>
                </a:lnTo>
                <a:lnTo>
                  <a:pt x="5572" y="467"/>
                </a:lnTo>
                <a:lnTo>
                  <a:pt x="5537" y="467"/>
                </a:lnTo>
                <a:lnTo>
                  <a:pt x="5537" y="502"/>
                </a:lnTo>
                <a:close/>
                <a:moveTo>
                  <a:pt x="5565" y="450"/>
                </a:moveTo>
                <a:lnTo>
                  <a:pt x="5565" y="450"/>
                </a:lnTo>
                <a:lnTo>
                  <a:pt x="5544" y="450"/>
                </a:lnTo>
                <a:lnTo>
                  <a:pt x="5544" y="429"/>
                </a:lnTo>
                <a:lnTo>
                  <a:pt x="5565" y="429"/>
                </a:lnTo>
                <a:lnTo>
                  <a:pt x="5565" y="450"/>
                </a:lnTo>
                <a:close/>
                <a:moveTo>
                  <a:pt x="5572" y="422"/>
                </a:moveTo>
                <a:lnTo>
                  <a:pt x="5572" y="422"/>
                </a:lnTo>
                <a:lnTo>
                  <a:pt x="5537" y="422"/>
                </a:lnTo>
                <a:lnTo>
                  <a:pt x="5537" y="457"/>
                </a:lnTo>
                <a:lnTo>
                  <a:pt x="5572" y="457"/>
                </a:lnTo>
                <a:lnTo>
                  <a:pt x="5572" y="422"/>
                </a:lnTo>
                <a:close/>
                <a:moveTo>
                  <a:pt x="5565" y="405"/>
                </a:moveTo>
                <a:lnTo>
                  <a:pt x="5565" y="405"/>
                </a:lnTo>
                <a:lnTo>
                  <a:pt x="5544" y="405"/>
                </a:lnTo>
                <a:lnTo>
                  <a:pt x="5544" y="383"/>
                </a:lnTo>
                <a:lnTo>
                  <a:pt x="5565" y="383"/>
                </a:lnTo>
                <a:lnTo>
                  <a:pt x="5565" y="405"/>
                </a:lnTo>
                <a:close/>
                <a:moveTo>
                  <a:pt x="5572" y="377"/>
                </a:moveTo>
                <a:lnTo>
                  <a:pt x="5572" y="377"/>
                </a:lnTo>
                <a:lnTo>
                  <a:pt x="5537" y="377"/>
                </a:lnTo>
                <a:lnTo>
                  <a:pt x="5537" y="412"/>
                </a:lnTo>
                <a:lnTo>
                  <a:pt x="5572" y="412"/>
                </a:lnTo>
                <a:lnTo>
                  <a:pt x="5572" y="377"/>
                </a:lnTo>
                <a:close/>
                <a:moveTo>
                  <a:pt x="3172" y="573"/>
                </a:moveTo>
                <a:lnTo>
                  <a:pt x="3172" y="573"/>
                </a:lnTo>
                <a:cubicBezTo>
                  <a:pt x="3179" y="561"/>
                  <a:pt x="3198" y="565"/>
                  <a:pt x="3199" y="565"/>
                </a:cubicBezTo>
                <a:cubicBezTo>
                  <a:pt x="3200" y="565"/>
                  <a:pt x="3204" y="567"/>
                  <a:pt x="3206" y="573"/>
                </a:cubicBezTo>
                <a:lnTo>
                  <a:pt x="3172" y="573"/>
                </a:lnTo>
                <a:close/>
                <a:moveTo>
                  <a:pt x="3201" y="559"/>
                </a:moveTo>
                <a:lnTo>
                  <a:pt x="3201" y="559"/>
                </a:lnTo>
                <a:cubicBezTo>
                  <a:pt x="3190" y="556"/>
                  <a:pt x="3169" y="556"/>
                  <a:pt x="3163" y="576"/>
                </a:cubicBezTo>
                <a:lnTo>
                  <a:pt x="3162" y="580"/>
                </a:lnTo>
                <a:lnTo>
                  <a:pt x="3213" y="580"/>
                </a:lnTo>
                <a:lnTo>
                  <a:pt x="3213" y="577"/>
                </a:lnTo>
                <a:cubicBezTo>
                  <a:pt x="3213" y="565"/>
                  <a:pt x="3205" y="560"/>
                  <a:pt x="3201" y="559"/>
                </a:cubicBezTo>
                <a:close/>
                <a:moveTo>
                  <a:pt x="2700" y="488"/>
                </a:moveTo>
                <a:lnTo>
                  <a:pt x="2700" y="488"/>
                </a:lnTo>
                <a:lnTo>
                  <a:pt x="2700" y="509"/>
                </a:lnTo>
                <a:lnTo>
                  <a:pt x="2721" y="509"/>
                </a:lnTo>
                <a:lnTo>
                  <a:pt x="2721" y="488"/>
                </a:lnTo>
                <a:lnTo>
                  <a:pt x="2700" y="488"/>
                </a:lnTo>
                <a:close/>
                <a:moveTo>
                  <a:pt x="2659" y="509"/>
                </a:moveTo>
                <a:lnTo>
                  <a:pt x="2659" y="509"/>
                </a:lnTo>
                <a:lnTo>
                  <a:pt x="2679" y="509"/>
                </a:lnTo>
                <a:lnTo>
                  <a:pt x="2679" y="488"/>
                </a:lnTo>
                <a:lnTo>
                  <a:pt x="2659" y="488"/>
                </a:lnTo>
                <a:lnTo>
                  <a:pt x="2659" y="509"/>
                </a:lnTo>
                <a:close/>
                <a:moveTo>
                  <a:pt x="2893" y="518"/>
                </a:moveTo>
                <a:lnTo>
                  <a:pt x="2893" y="518"/>
                </a:lnTo>
                <a:lnTo>
                  <a:pt x="2893" y="539"/>
                </a:lnTo>
                <a:lnTo>
                  <a:pt x="2914" y="539"/>
                </a:lnTo>
                <a:lnTo>
                  <a:pt x="2914" y="518"/>
                </a:lnTo>
                <a:lnTo>
                  <a:pt x="2893" y="518"/>
                </a:lnTo>
                <a:close/>
                <a:moveTo>
                  <a:pt x="2766" y="500"/>
                </a:moveTo>
                <a:lnTo>
                  <a:pt x="2766" y="500"/>
                </a:lnTo>
                <a:cubicBezTo>
                  <a:pt x="2754" y="500"/>
                  <a:pt x="2745" y="508"/>
                  <a:pt x="2745" y="520"/>
                </a:cubicBezTo>
                <a:lnTo>
                  <a:pt x="2745" y="580"/>
                </a:lnTo>
                <a:lnTo>
                  <a:pt x="2787" y="580"/>
                </a:lnTo>
                <a:lnTo>
                  <a:pt x="2787" y="520"/>
                </a:lnTo>
                <a:cubicBezTo>
                  <a:pt x="2786" y="508"/>
                  <a:pt x="2777" y="500"/>
                  <a:pt x="2766" y="500"/>
                </a:cubicBezTo>
                <a:close/>
                <a:moveTo>
                  <a:pt x="2700" y="518"/>
                </a:moveTo>
                <a:lnTo>
                  <a:pt x="2700" y="518"/>
                </a:lnTo>
                <a:lnTo>
                  <a:pt x="2700" y="539"/>
                </a:lnTo>
                <a:lnTo>
                  <a:pt x="2721" y="539"/>
                </a:lnTo>
                <a:lnTo>
                  <a:pt x="2721" y="518"/>
                </a:lnTo>
                <a:lnTo>
                  <a:pt x="2700" y="518"/>
                </a:lnTo>
                <a:close/>
                <a:moveTo>
                  <a:pt x="2831" y="488"/>
                </a:moveTo>
                <a:lnTo>
                  <a:pt x="2831" y="488"/>
                </a:lnTo>
                <a:lnTo>
                  <a:pt x="2811" y="488"/>
                </a:lnTo>
                <a:lnTo>
                  <a:pt x="2811" y="509"/>
                </a:lnTo>
                <a:lnTo>
                  <a:pt x="2831" y="509"/>
                </a:lnTo>
                <a:lnTo>
                  <a:pt x="2831" y="488"/>
                </a:lnTo>
                <a:close/>
                <a:moveTo>
                  <a:pt x="2914" y="488"/>
                </a:moveTo>
                <a:lnTo>
                  <a:pt x="2914" y="488"/>
                </a:lnTo>
                <a:lnTo>
                  <a:pt x="2893" y="488"/>
                </a:lnTo>
                <a:lnTo>
                  <a:pt x="2893" y="509"/>
                </a:lnTo>
                <a:lnTo>
                  <a:pt x="2914" y="509"/>
                </a:lnTo>
                <a:lnTo>
                  <a:pt x="2914" y="488"/>
                </a:lnTo>
                <a:close/>
                <a:moveTo>
                  <a:pt x="2852" y="518"/>
                </a:moveTo>
                <a:lnTo>
                  <a:pt x="2852" y="518"/>
                </a:lnTo>
                <a:lnTo>
                  <a:pt x="2852" y="539"/>
                </a:lnTo>
                <a:lnTo>
                  <a:pt x="2872" y="539"/>
                </a:lnTo>
                <a:lnTo>
                  <a:pt x="2872" y="518"/>
                </a:lnTo>
                <a:lnTo>
                  <a:pt x="2852" y="518"/>
                </a:lnTo>
                <a:close/>
                <a:moveTo>
                  <a:pt x="2872" y="488"/>
                </a:moveTo>
                <a:lnTo>
                  <a:pt x="2872" y="488"/>
                </a:lnTo>
                <a:lnTo>
                  <a:pt x="2852" y="488"/>
                </a:lnTo>
                <a:lnTo>
                  <a:pt x="2852" y="509"/>
                </a:lnTo>
                <a:lnTo>
                  <a:pt x="2872" y="509"/>
                </a:lnTo>
                <a:lnTo>
                  <a:pt x="2872" y="488"/>
                </a:lnTo>
                <a:close/>
                <a:moveTo>
                  <a:pt x="2811" y="518"/>
                </a:moveTo>
                <a:lnTo>
                  <a:pt x="2811" y="518"/>
                </a:lnTo>
                <a:lnTo>
                  <a:pt x="2811" y="539"/>
                </a:lnTo>
                <a:lnTo>
                  <a:pt x="2831" y="539"/>
                </a:lnTo>
                <a:lnTo>
                  <a:pt x="2831" y="518"/>
                </a:lnTo>
                <a:lnTo>
                  <a:pt x="2811" y="518"/>
                </a:lnTo>
                <a:close/>
                <a:moveTo>
                  <a:pt x="5671" y="377"/>
                </a:moveTo>
                <a:lnTo>
                  <a:pt x="5671" y="377"/>
                </a:lnTo>
                <a:lnTo>
                  <a:pt x="5645" y="377"/>
                </a:lnTo>
                <a:lnTo>
                  <a:pt x="5645" y="402"/>
                </a:lnTo>
                <a:lnTo>
                  <a:pt x="5671" y="402"/>
                </a:lnTo>
                <a:lnTo>
                  <a:pt x="5671" y="377"/>
                </a:lnTo>
                <a:close/>
                <a:moveTo>
                  <a:pt x="3995" y="180"/>
                </a:moveTo>
                <a:lnTo>
                  <a:pt x="3995" y="180"/>
                </a:lnTo>
                <a:lnTo>
                  <a:pt x="3989" y="180"/>
                </a:lnTo>
                <a:lnTo>
                  <a:pt x="3989" y="210"/>
                </a:lnTo>
                <a:lnTo>
                  <a:pt x="3995" y="210"/>
                </a:lnTo>
                <a:lnTo>
                  <a:pt x="3995" y="180"/>
                </a:lnTo>
                <a:close/>
                <a:moveTo>
                  <a:pt x="3989" y="231"/>
                </a:moveTo>
                <a:lnTo>
                  <a:pt x="3989" y="231"/>
                </a:lnTo>
                <a:lnTo>
                  <a:pt x="3989" y="261"/>
                </a:lnTo>
                <a:lnTo>
                  <a:pt x="3995" y="261"/>
                </a:lnTo>
                <a:lnTo>
                  <a:pt x="3995" y="231"/>
                </a:lnTo>
                <a:lnTo>
                  <a:pt x="3989" y="231"/>
                </a:lnTo>
                <a:close/>
                <a:moveTo>
                  <a:pt x="4012" y="210"/>
                </a:moveTo>
                <a:lnTo>
                  <a:pt x="4012" y="210"/>
                </a:lnTo>
                <a:lnTo>
                  <a:pt x="4019" y="210"/>
                </a:lnTo>
                <a:lnTo>
                  <a:pt x="4019" y="180"/>
                </a:lnTo>
                <a:lnTo>
                  <a:pt x="4012" y="180"/>
                </a:lnTo>
                <a:lnTo>
                  <a:pt x="4012" y="210"/>
                </a:lnTo>
                <a:close/>
                <a:moveTo>
                  <a:pt x="4069" y="210"/>
                </a:moveTo>
                <a:lnTo>
                  <a:pt x="4069" y="210"/>
                </a:lnTo>
                <a:lnTo>
                  <a:pt x="4069" y="180"/>
                </a:lnTo>
                <a:lnTo>
                  <a:pt x="4062" y="180"/>
                </a:lnTo>
                <a:lnTo>
                  <a:pt x="4062" y="210"/>
                </a:lnTo>
                <a:lnTo>
                  <a:pt x="4069" y="210"/>
                </a:lnTo>
                <a:close/>
                <a:moveTo>
                  <a:pt x="4093" y="180"/>
                </a:moveTo>
                <a:lnTo>
                  <a:pt x="4093" y="180"/>
                </a:lnTo>
                <a:lnTo>
                  <a:pt x="4086" y="180"/>
                </a:lnTo>
                <a:lnTo>
                  <a:pt x="4086" y="210"/>
                </a:lnTo>
                <a:lnTo>
                  <a:pt x="4093" y="210"/>
                </a:lnTo>
                <a:lnTo>
                  <a:pt x="4093" y="180"/>
                </a:lnTo>
                <a:close/>
                <a:moveTo>
                  <a:pt x="4125" y="231"/>
                </a:moveTo>
                <a:lnTo>
                  <a:pt x="4125" y="231"/>
                </a:lnTo>
                <a:lnTo>
                  <a:pt x="4118" y="231"/>
                </a:lnTo>
                <a:lnTo>
                  <a:pt x="4118" y="261"/>
                </a:lnTo>
                <a:lnTo>
                  <a:pt x="4125" y="261"/>
                </a:lnTo>
                <a:lnTo>
                  <a:pt x="4125" y="231"/>
                </a:lnTo>
                <a:close/>
                <a:moveTo>
                  <a:pt x="4102" y="231"/>
                </a:moveTo>
                <a:lnTo>
                  <a:pt x="4102" y="231"/>
                </a:lnTo>
                <a:lnTo>
                  <a:pt x="4095" y="231"/>
                </a:lnTo>
                <a:lnTo>
                  <a:pt x="4095" y="261"/>
                </a:lnTo>
                <a:lnTo>
                  <a:pt x="4102" y="261"/>
                </a:lnTo>
                <a:lnTo>
                  <a:pt x="4102" y="231"/>
                </a:lnTo>
                <a:close/>
                <a:moveTo>
                  <a:pt x="4086" y="314"/>
                </a:moveTo>
                <a:lnTo>
                  <a:pt x="4086" y="314"/>
                </a:lnTo>
                <a:lnTo>
                  <a:pt x="4093" y="314"/>
                </a:lnTo>
                <a:lnTo>
                  <a:pt x="4093" y="284"/>
                </a:lnTo>
                <a:lnTo>
                  <a:pt x="4086" y="284"/>
                </a:lnTo>
                <a:lnTo>
                  <a:pt x="4086" y="314"/>
                </a:lnTo>
                <a:close/>
                <a:moveTo>
                  <a:pt x="2630" y="312"/>
                </a:moveTo>
                <a:lnTo>
                  <a:pt x="2630" y="312"/>
                </a:lnTo>
                <a:cubicBezTo>
                  <a:pt x="2621" y="312"/>
                  <a:pt x="2613" y="304"/>
                  <a:pt x="2613" y="295"/>
                </a:cubicBezTo>
                <a:cubicBezTo>
                  <a:pt x="2613" y="290"/>
                  <a:pt x="2615" y="286"/>
                  <a:pt x="2618" y="283"/>
                </a:cubicBezTo>
                <a:cubicBezTo>
                  <a:pt x="2621" y="280"/>
                  <a:pt x="2626" y="278"/>
                  <a:pt x="2630" y="278"/>
                </a:cubicBezTo>
                <a:lnTo>
                  <a:pt x="2630" y="278"/>
                </a:lnTo>
                <a:cubicBezTo>
                  <a:pt x="2635" y="278"/>
                  <a:pt x="2639" y="280"/>
                  <a:pt x="2643" y="283"/>
                </a:cubicBezTo>
                <a:cubicBezTo>
                  <a:pt x="2646" y="286"/>
                  <a:pt x="2648" y="290"/>
                  <a:pt x="2648" y="295"/>
                </a:cubicBezTo>
                <a:cubicBezTo>
                  <a:pt x="2648" y="304"/>
                  <a:pt x="2640" y="312"/>
                  <a:pt x="2630" y="312"/>
                </a:cubicBezTo>
                <a:close/>
                <a:moveTo>
                  <a:pt x="2630" y="271"/>
                </a:moveTo>
                <a:lnTo>
                  <a:pt x="2630" y="271"/>
                </a:lnTo>
                <a:lnTo>
                  <a:pt x="2630" y="271"/>
                </a:lnTo>
                <a:cubicBezTo>
                  <a:pt x="2624" y="271"/>
                  <a:pt x="2618" y="274"/>
                  <a:pt x="2614" y="278"/>
                </a:cubicBezTo>
                <a:cubicBezTo>
                  <a:pt x="2609" y="283"/>
                  <a:pt x="2607" y="289"/>
                  <a:pt x="2607" y="295"/>
                </a:cubicBezTo>
                <a:cubicBezTo>
                  <a:pt x="2607" y="308"/>
                  <a:pt x="2617" y="319"/>
                  <a:pt x="2630" y="319"/>
                </a:cubicBezTo>
                <a:cubicBezTo>
                  <a:pt x="2644" y="319"/>
                  <a:pt x="2654" y="308"/>
                  <a:pt x="2654" y="295"/>
                </a:cubicBezTo>
                <a:cubicBezTo>
                  <a:pt x="2654" y="289"/>
                  <a:pt x="2652" y="283"/>
                  <a:pt x="2647" y="278"/>
                </a:cubicBezTo>
                <a:cubicBezTo>
                  <a:pt x="2643" y="274"/>
                  <a:pt x="2637" y="271"/>
                  <a:pt x="2630" y="271"/>
                </a:cubicBezTo>
                <a:close/>
                <a:moveTo>
                  <a:pt x="2633" y="288"/>
                </a:moveTo>
                <a:lnTo>
                  <a:pt x="2633" y="288"/>
                </a:lnTo>
                <a:lnTo>
                  <a:pt x="2626" y="288"/>
                </a:lnTo>
                <a:lnTo>
                  <a:pt x="2626" y="298"/>
                </a:lnTo>
                <a:lnTo>
                  <a:pt x="2634" y="304"/>
                </a:lnTo>
                <a:lnTo>
                  <a:pt x="2638" y="298"/>
                </a:lnTo>
                <a:lnTo>
                  <a:pt x="2633" y="294"/>
                </a:lnTo>
                <a:lnTo>
                  <a:pt x="2633" y="288"/>
                </a:lnTo>
                <a:close/>
                <a:moveTo>
                  <a:pt x="5639" y="413"/>
                </a:moveTo>
                <a:lnTo>
                  <a:pt x="5639" y="413"/>
                </a:lnTo>
                <a:lnTo>
                  <a:pt x="5613" y="413"/>
                </a:lnTo>
                <a:lnTo>
                  <a:pt x="5613" y="438"/>
                </a:lnTo>
                <a:lnTo>
                  <a:pt x="5639" y="438"/>
                </a:lnTo>
                <a:lnTo>
                  <a:pt x="5639" y="413"/>
                </a:lnTo>
                <a:close/>
                <a:moveTo>
                  <a:pt x="5671" y="413"/>
                </a:moveTo>
                <a:lnTo>
                  <a:pt x="5671" y="413"/>
                </a:lnTo>
                <a:lnTo>
                  <a:pt x="5645" y="413"/>
                </a:lnTo>
                <a:lnTo>
                  <a:pt x="5645" y="438"/>
                </a:lnTo>
                <a:lnTo>
                  <a:pt x="5671" y="438"/>
                </a:lnTo>
                <a:lnTo>
                  <a:pt x="5671" y="413"/>
                </a:lnTo>
                <a:close/>
                <a:moveTo>
                  <a:pt x="2659" y="539"/>
                </a:moveTo>
                <a:lnTo>
                  <a:pt x="2659" y="539"/>
                </a:lnTo>
                <a:lnTo>
                  <a:pt x="2679" y="539"/>
                </a:lnTo>
                <a:lnTo>
                  <a:pt x="2679" y="518"/>
                </a:lnTo>
                <a:lnTo>
                  <a:pt x="2659" y="518"/>
                </a:lnTo>
                <a:lnTo>
                  <a:pt x="2659" y="539"/>
                </a:lnTo>
                <a:close/>
                <a:moveTo>
                  <a:pt x="5645" y="474"/>
                </a:moveTo>
                <a:lnTo>
                  <a:pt x="5645" y="474"/>
                </a:lnTo>
                <a:lnTo>
                  <a:pt x="5671" y="474"/>
                </a:lnTo>
                <a:lnTo>
                  <a:pt x="5671" y="448"/>
                </a:lnTo>
                <a:lnTo>
                  <a:pt x="5645" y="448"/>
                </a:lnTo>
                <a:lnTo>
                  <a:pt x="5645" y="474"/>
                </a:lnTo>
                <a:close/>
                <a:moveTo>
                  <a:pt x="5703" y="377"/>
                </a:moveTo>
                <a:lnTo>
                  <a:pt x="5703" y="377"/>
                </a:lnTo>
                <a:lnTo>
                  <a:pt x="5678" y="377"/>
                </a:lnTo>
                <a:lnTo>
                  <a:pt x="5678" y="402"/>
                </a:lnTo>
                <a:lnTo>
                  <a:pt x="5703" y="402"/>
                </a:lnTo>
                <a:lnTo>
                  <a:pt x="5703" y="377"/>
                </a:lnTo>
                <a:close/>
                <a:moveTo>
                  <a:pt x="4291" y="528"/>
                </a:moveTo>
                <a:lnTo>
                  <a:pt x="4291" y="528"/>
                </a:lnTo>
                <a:cubicBezTo>
                  <a:pt x="4289" y="528"/>
                  <a:pt x="4287" y="530"/>
                  <a:pt x="4287" y="533"/>
                </a:cubicBezTo>
                <a:cubicBezTo>
                  <a:pt x="4287" y="535"/>
                  <a:pt x="4289" y="537"/>
                  <a:pt x="4291" y="537"/>
                </a:cubicBezTo>
                <a:cubicBezTo>
                  <a:pt x="4294" y="537"/>
                  <a:pt x="4296" y="535"/>
                  <a:pt x="4296" y="533"/>
                </a:cubicBezTo>
                <a:cubicBezTo>
                  <a:pt x="4296" y="530"/>
                  <a:pt x="4294" y="528"/>
                  <a:pt x="4291" y="528"/>
                </a:cubicBezTo>
                <a:close/>
                <a:moveTo>
                  <a:pt x="5678" y="474"/>
                </a:moveTo>
                <a:lnTo>
                  <a:pt x="5678" y="474"/>
                </a:lnTo>
                <a:lnTo>
                  <a:pt x="5703" y="474"/>
                </a:lnTo>
                <a:lnTo>
                  <a:pt x="5703" y="448"/>
                </a:lnTo>
                <a:lnTo>
                  <a:pt x="5678" y="448"/>
                </a:lnTo>
                <a:lnTo>
                  <a:pt x="5678" y="474"/>
                </a:lnTo>
                <a:close/>
                <a:moveTo>
                  <a:pt x="4874" y="651"/>
                </a:moveTo>
                <a:lnTo>
                  <a:pt x="4874" y="651"/>
                </a:lnTo>
                <a:cubicBezTo>
                  <a:pt x="4876" y="651"/>
                  <a:pt x="4878" y="648"/>
                  <a:pt x="4878" y="646"/>
                </a:cubicBezTo>
                <a:cubicBezTo>
                  <a:pt x="4878" y="643"/>
                  <a:pt x="4876" y="641"/>
                  <a:pt x="4874" y="641"/>
                </a:cubicBezTo>
                <a:cubicBezTo>
                  <a:pt x="4871" y="641"/>
                  <a:pt x="4869" y="643"/>
                  <a:pt x="4869" y="646"/>
                </a:cubicBezTo>
                <a:cubicBezTo>
                  <a:pt x="4869" y="648"/>
                  <a:pt x="4871" y="651"/>
                  <a:pt x="4874" y="651"/>
                </a:cubicBezTo>
                <a:close/>
                <a:moveTo>
                  <a:pt x="5703" y="413"/>
                </a:moveTo>
                <a:lnTo>
                  <a:pt x="5703" y="413"/>
                </a:lnTo>
                <a:lnTo>
                  <a:pt x="5678" y="413"/>
                </a:lnTo>
                <a:lnTo>
                  <a:pt x="5678" y="438"/>
                </a:lnTo>
                <a:lnTo>
                  <a:pt x="5703" y="438"/>
                </a:lnTo>
                <a:lnTo>
                  <a:pt x="5703" y="413"/>
                </a:lnTo>
                <a:close/>
                <a:moveTo>
                  <a:pt x="6505" y="409"/>
                </a:moveTo>
                <a:lnTo>
                  <a:pt x="6505" y="409"/>
                </a:lnTo>
                <a:lnTo>
                  <a:pt x="6553" y="290"/>
                </a:lnTo>
                <a:lnTo>
                  <a:pt x="6588" y="358"/>
                </a:lnTo>
                <a:cubicBezTo>
                  <a:pt x="6580" y="361"/>
                  <a:pt x="6572" y="366"/>
                  <a:pt x="6565" y="372"/>
                </a:cubicBezTo>
                <a:cubicBezTo>
                  <a:pt x="6554" y="382"/>
                  <a:pt x="6547" y="395"/>
                  <a:pt x="6544" y="409"/>
                </a:cubicBezTo>
                <a:lnTo>
                  <a:pt x="6505" y="409"/>
                </a:lnTo>
                <a:close/>
                <a:moveTo>
                  <a:pt x="6615" y="409"/>
                </a:moveTo>
                <a:lnTo>
                  <a:pt x="6615" y="409"/>
                </a:lnTo>
                <a:lnTo>
                  <a:pt x="6551" y="409"/>
                </a:lnTo>
                <a:cubicBezTo>
                  <a:pt x="6554" y="397"/>
                  <a:pt x="6560" y="385"/>
                  <a:pt x="6570" y="377"/>
                </a:cubicBezTo>
                <a:cubicBezTo>
                  <a:pt x="6576" y="371"/>
                  <a:pt x="6583" y="367"/>
                  <a:pt x="6591" y="364"/>
                </a:cubicBezTo>
                <a:lnTo>
                  <a:pt x="6615" y="409"/>
                </a:lnTo>
                <a:close/>
                <a:moveTo>
                  <a:pt x="5719" y="328"/>
                </a:moveTo>
                <a:lnTo>
                  <a:pt x="5719" y="328"/>
                </a:lnTo>
                <a:lnTo>
                  <a:pt x="5692" y="328"/>
                </a:lnTo>
                <a:cubicBezTo>
                  <a:pt x="5659" y="301"/>
                  <a:pt x="5659" y="301"/>
                  <a:pt x="5656" y="302"/>
                </a:cubicBezTo>
                <a:lnTo>
                  <a:pt x="5625" y="328"/>
                </a:lnTo>
                <a:lnTo>
                  <a:pt x="5598" y="328"/>
                </a:lnTo>
                <a:lnTo>
                  <a:pt x="5598" y="293"/>
                </a:lnTo>
                <a:lnTo>
                  <a:pt x="5680" y="293"/>
                </a:lnTo>
                <a:lnTo>
                  <a:pt x="5680" y="299"/>
                </a:lnTo>
                <a:lnTo>
                  <a:pt x="5686" y="299"/>
                </a:lnTo>
                <a:lnTo>
                  <a:pt x="5686" y="273"/>
                </a:lnTo>
                <a:lnTo>
                  <a:pt x="5698" y="273"/>
                </a:lnTo>
                <a:lnTo>
                  <a:pt x="5698" y="299"/>
                </a:lnTo>
                <a:lnTo>
                  <a:pt x="5705" y="299"/>
                </a:lnTo>
                <a:lnTo>
                  <a:pt x="5705" y="293"/>
                </a:lnTo>
                <a:lnTo>
                  <a:pt x="5719" y="293"/>
                </a:lnTo>
                <a:lnTo>
                  <a:pt x="5719" y="328"/>
                </a:lnTo>
                <a:close/>
                <a:moveTo>
                  <a:pt x="5974" y="710"/>
                </a:moveTo>
                <a:lnTo>
                  <a:pt x="5974" y="710"/>
                </a:lnTo>
                <a:cubicBezTo>
                  <a:pt x="5969" y="707"/>
                  <a:pt x="5962" y="704"/>
                  <a:pt x="5952" y="704"/>
                </a:cubicBezTo>
                <a:cubicBezTo>
                  <a:pt x="5936" y="704"/>
                  <a:pt x="5928" y="711"/>
                  <a:pt x="5921" y="716"/>
                </a:cubicBezTo>
                <a:cubicBezTo>
                  <a:pt x="5915" y="721"/>
                  <a:pt x="5911" y="724"/>
                  <a:pt x="5901" y="724"/>
                </a:cubicBezTo>
                <a:lnTo>
                  <a:pt x="5896" y="724"/>
                </a:lnTo>
                <a:cubicBezTo>
                  <a:pt x="5886" y="724"/>
                  <a:pt x="5881" y="721"/>
                  <a:pt x="5875" y="716"/>
                </a:cubicBezTo>
                <a:cubicBezTo>
                  <a:pt x="5869" y="711"/>
                  <a:pt x="5861" y="704"/>
                  <a:pt x="5845" y="704"/>
                </a:cubicBezTo>
                <a:cubicBezTo>
                  <a:pt x="5829" y="704"/>
                  <a:pt x="5821" y="711"/>
                  <a:pt x="5814" y="716"/>
                </a:cubicBezTo>
                <a:cubicBezTo>
                  <a:pt x="5809" y="721"/>
                  <a:pt x="5804" y="724"/>
                  <a:pt x="5794" y="724"/>
                </a:cubicBezTo>
                <a:cubicBezTo>
                  <a:pt x="5784" y="724"/>
                  <a:pt x="5780" y="721"/>
                  <a:pt x="5774" y="716"/>
                </a:cubicBezTo>
                <a:cubicBezTo>
                  <a:pt x="5767" y="711"/>
                  <a:pt x="5759" y="704"/>
                  <a:pt x="5743" y="704"/>
                </a:cubicBezTo>
                <a:cubicBezTo>
                  <a:pt x="5728" y="704"/>
                  <a:pt x="5720" y="711"/>
                  <a:pt x="5713" y="716"/>
                </a:cubicBezTo>
                <a:cubicBezTo>
                  <a:pt x="5707" y="721"/>
                  <a:pt x="5702" y="724"/>
                  <a:pt x="5693" y="724"/>
                </a:cubicBezTo>
                <a:lnTo>
                  <a:pt x="5688" y="724"/>
                </a:lnTo>
                <a:cubicBezTo>
                  <a:pt x="5678" y="724"/>
                  <a:pt x="5674" y="721"/>
                  <a:pt x="5668" y="716"/>
                </a:cubicBezTo>
                <a:cubicBezTo>
                  <a:pt x="5661" y="711"/>
                  <a:pt x="5653" y="704"/>
                  <a:pt x="5637" y="704"/>
                </a:cubicBezTo>
                <a:cubicBezTo>
                  <a:pt x="5622" y="704"/>
                  <a:pt x="5613" y="711"/>
                  <a:pt x="5607" y="716"/>
                </a:cubicBezTo>
                <a:cubicBezTo>
                  <a:pt x="5601" y="721"/>
                  <a:pt x="5596" y="724"/>
                  <a:pt x="5586" y="724"/>
                </a:cubicBezTo>
                <a:cubicBezTo>
                  <a:pt x="5577" y="724"/>
                  <a:pt x="5572" y="721"/>
                  <a:pt x="5566" y="716"/>
                </a:cubicBezTo>
                <a:cubicBezTo>
                  <a:pt x="5559" y="711"/>
                  <a:pt x="5551" y="704"/>
                  <a:pt x="5536" y="704"/>
                </a:cubicBezTo>
                <a:cubicBezTo>
                  <a:pt x="5529" y="704"/>
                  <a:pt x="5523" y="706"/>
                  <a:pt x="5519" y="708"/>
                </a:cubicBezTo>
                <a:cubicBezTo>
                  <a:pt x="5505" y="695"/>
                  <a:pt x="5495" y="675"/>
                  <a:pt x="5493" y="655"/>
                </a:cubicBezTo>
                <a:cubicBezTo>
                  <a:pt x="5515" y="658"/>
                  <a:pt x="5623" y="672"/>
                  <a:pt x="5625" y="672"/>
                </a:cubicBezTo>
                <a:lnTo>
                  <a:pt x="5986" y="672"/>
                </a:lnTo>
                <a:cubicBezTo>
                  <a:pt x="5986" y="686"/>
                  <a:pt x="5982" y="699"/>
                  <a:pt x="5974" y="710"/>
                </a:cubicBezTo>
                <a:close/>
                <a:moveTo>
                  <a:pt x="5546" y="634"/>
                </a:moveTo>
                <a:lnTo>
                  <a:pt x="5546" y="634"/>
                </a:lnTo>
                <a:lnTo>
                  <a:pt x="5621" y="634"/>
                </a:lnTo>
                <a:lnTo>
                  <a:pt x="5621" y="665"/>
                </a:lnTo>
                <a:cubicBezTo>
                  <a:pt x="5589" y="661"/>
                  <a:pt x="5564" y="658"/>
                  <a:pt x="5546" y="655"/>
                </a:cubicBezTo>
                <a:lnTo>
                  <a:pt x="5546" y="634"/>
                </a:lnTo>
                <a:close/>
                <a:moveTo>
                  <a:pt x="5667" y="655"/>
                </a:moveTo>
                <a:lnTo>
                  <a:pt x="5667" y="655"/>
                </a:lnTo>
                <a:lnTo>
                  <a:pt x="5706" y="655"/>
                </a:lnTo>
                <a:lnTo>
                  <a:pt x="5706" y="665"/>
                </a:lnTo>
                <a:lnTo>
                  <a:pt x="5667" y="665"/>
                </a:lnTo>
                <a:lnTo>
                  <a:pt x="5667" y="655"/>
                </a:lnTo>
                <a:close/>
                <a:moveTo>
                  <a:pt x="5676" y="642"/>
                </a:moveTo>
                <a:lnTo>
                  <a:pt x="5676" y="642"/>
                </a:lnTo>
                <a:cubicBezTo>
                  <a:pt x="5677" y="623"/>
                  <a:pt x="5689" y="622"/>
                  <a:pt x="5691" y="622"/>
                </a:cubicBezTo>
                <a:lnTo>
                  <a:pt x="5700" y="622"/>
                </a:lnTo>
                <a:cubicBezTo>
                  <a:pt x="5702" y="622"/>
                  <a:pt x="5706" y="622"/>
                  <a:pt x="5706" y="642"/>
                </a:cubicBezTo>
                <a:lnTo>
                  <a:pt x="5706" y="649"/>
                </a:lnTo>
                <a:lnTo>
                  <a:pt x="5676" y="649"/>
                </a:lnTo>
                <a:lnTo>
                  <a:pt x="5676" y="642"/>
                </a:lnTo>
                <a:close/>
                <a:moveTo>
                  <a:pt x="5682" y="603"/>
                </a:moveTo>
                <a:lnTo>
                  <a:pt x="5682" y="603"/>
                </a:lnTo>
                <a:lnTo>
                  <a:pt x="5682" y="599"/>
                </a:lnTo>
                <a:cubicBezTo>
                  <a:pt x="5681" y="598"/>
                  <a:pt x="5682" y="597"/>
                  <a:pt x="5682" y="595"/>
                </a:cubicBezTo>
                <a:lnTo>
                  <a:pt x="5702" y="604"/>
                </a:lnTo>
                <a:cubicBezTo>
                  <a:pt x="5701" y="606"/>
                  <a:pt x="5701" y="608"/>
                  <a:pt x="5699" y="609"/>
                </a:cubicBezTo>
                <a:cubicBezTo>
                  <a:pt x="5697" y="611"/>
                  <a:pt x="5695" y="612"/>
                  <a:pt x="5692" y="613"/>
                </a:cubicBezTo>
                <a:cubicBezTo>
                  <a:pt x="5689" y="613"/>
                  <a:pt x="5687" y="612"/>
                  <a:pt x="5685" y="610"/>
                </a:cubicBezTo>
                <a:cubicBezTo>
                  <a:pt x="5683" y="608"/>
                  <a:pt x="5682" y="605"/>
                  <a:pt x="5682" y="603"/>
                </a:cubicBezTo>
                <a:close/>
                <a:moveTo>
                  <a:pt x="5712" y="655"/>
                </a:moveTo>
                <a:lnTo>
                  <a:pt x="5712" y="655"/>
                </a:lnTo>
                <a:lnTo>
                  <a:pt x="5751" y="655"/>
                </a:lnTo>
                <a:lnTo>
                  <a:pt x="5751" y="665"/>
                </a:lnTo>
                <a:lnTo>
                  <a:pt x="5712" y="665"/>
                </a:lnTo>
                <a:lnTo>
                  <a:pt x="5712" y="655"/>
                </a:lnTo>
                <a:close/>
                <a:moveTo>
                  <a:pt x="5758" y="655"/>
                </a:moveTo>
                <a:lnTo>
                  <a:pt x="5758" y="655"/>
                </a:lnTo>
                <a:lnTo>
                  <a:pt x="5796" y="655"/>
                </a:lnTo>
                <a:lnTo>
                  <a:pt x="5796" y="665"/>
                </a:lnTo>
                <a:lnTo>
                  <a:pt x="5758" y="665"/>
                </a:lnTo>
                <a:lnTo>
                  <a:pt x="5758" y="655"/>
                </a:lnTo>
                <a:close/>
                <a:moveTo>
                  <a:pt x="5766" y="642"/>
                </a:moveTo>
                <a:lnTo>
                  <a:pt x="5766" y="642"/>
                </a:lnTo>
                <a:cubicBezTo>
                  <a:pt x="5766" y="623"/>
                  <a:pt x="5778" y="622"/>
                  <a:pt x="5781" y="622"/>
                </a:cubicBezTo>
                <a:lnTo>
                  <a:pt x="5789" y="622"/>
                </a:lnTo>
                <a:cubicBezTo>
                  <a:pt x="5792" y="622"/>
                  <a:pt x="5795" y="622"/>
                  <a:pt x="5795" y="642"/>
                </a:cubicBezTo>
                <a:lnTo>
                  <a:pt x="5795" y="649"/>
                </a:lnTo>
                <a:lnTo>
                  <a:pt x="5766" y="649"/>
                </a:lnTo>
                <a:lnTo>
                  <a:pt x="5766" y="642"/>
                </a:lnTo>
                <a:close/>
                <a:moveTo>
                  <a:pt x="5771" y="603"/>
                </a:moveTo>
                <a:lnTo>
                  <a:pt x="5771" y="603"/>
                </a:lnTo>
                <a:lnTo>
                  <a:pt x="5771" y="599"/>
                </a:lnTo>
                <a:cubicBezTo>
                  <a:pt x="5771" y="598"/>
                  <a:pt x="5771" y="597"/>
                  <a:pt x="5772" y="595"/>
                </a:cubicBezTo>
                <a:lnTo>
                  <a:pt x="5791" y="604"/>
                </a:lnTo>
                <a:cubicBezTo>
                  <a:pt x="5791" y="606"/>
                  <a:pt x="5790" y="608"/>
                  <a:pt x="5789" y="609"/>
                </a:cubicBezTo>
                <a:cubicBezTo>
                  <a:pt x="5787" y="611"/>
                  <a:pt x="5784" y="612"/>
                  <a:pt x="5782" y="612"/>
                </a:cubicBezTo>
                <a:lnTo>
                  <a:pt x="5781" y="612"/>
                </a:lnTo>
                <a:cubicBezTo>
                  <a:pt x="5776" y="612"/>
                  <a:pt x="5771" y="608"/>
                  <a:pt x="5771" y="603"/>
                </a:cubicBezTo>
                <a:close/>
                <a:moveTo>
                  <a:pt x="5803" y="655"/>
                </a:moveTo>
                <a:lnTo>
                  <a:pt x="5803" y="655"/>
                </a:lnTo>
                <a:lnTo>
                  <a:pt x="5842" y="655"/>
                </a:lnTo>
                <a:lnTo>
                  <a:pt x="5842" y="665"/>
                </a:lnTo>
                <a:lnTo>
                  <a:pt x="5803" y="665"/>
                </a:lnTo>
                <a:lnTo>
                  <a:pt x="5803" y="655"/>
                </a:lnTo>
                <a:close/>
                <a:moveTo>
                  <a:pt x="5848" y="655"/>
                </a:moveTo>
                <a:lnTo>
                  <a:pt x="5848" y="655"/>
                </a:lnTo>
                <a:lnTo>
                  <a:pt x="5887" y="655"/>
                </a:lnTo>
                <a:lnTo>
                  <a:pt x="5887" y="665"/>
                </a:lnTo>
                <a:lnTo>
                  <a:pt x="5848" y="665"/>
                </a:lnTo>
                <a:lnTo>
                  <a:pt x="5848" y="655"/>
                </a:lnTo>
                <a:close/>
                <a:moveTo>
                  <a:pt x="5893" y="655"/>
                </a:moveTo>
                <a:lnTo>
                  <a:pt x="5893" y="655"/>
                </a:lnTo>
                <a:lnTo>
                  <a:pt x="5932" y="655"/>
                </a:lnTo>
                <a:lnTo>
                  <a:pt x="5932" y="665"/>
                </a:lnTo>
                <a:lnTo>
                  <a:pt x="5893" y="665"/>
                </a:lnTo>
                <a:lnTo>
                  <a:pt x="5893" y="655"/>
                </a:lnTo>
                <a:close/>
                <a:moveTo>
                  <a:pt x="5893" y="645"/>
                </a:moveTo>
                <a:lnTo>
                  <a:pt x="5893" y="645"/>
                </a:lnTo>
                <a:cubicBezTo>
                  <a:pt x="5894" y="631"/>
                  <a:pt x="5902" y="631"/>
                  <a:pt x="5904" y="631"/>
                </a:cubicBezTo>
                <a:lnTo>
                  <a:pt x="5911" y="631"/>
                </a:lnTo>
                <a:cubicBezTo>
                  <a:pt x="5912" y="631"/>
                  <a:pt x="5914" y="631"/>
                  <a:pt x="5914" y="645"/>
                </a:cubicBezTo>
                <a:lnTo>
                  <a:pt x="5914" y="649"/>
                </a:lnTo>
                <a:lnTo>
                  <a:pt x="5893" y="649"/>
                </a:lnTo>
                <a:lnTo>
                  <a:pt x="5893" y="645"/>
                </a:lnTo>
                <a:close/>
                <a:moveTo>
                  <a:pt x="5898" y="613"/>
                </a:moveTo>
                <a:lnTo>
                  <a:pt x="5898" y="613"/>
                </a:lnTo>
                <a:lnTo>
                  <a:pt x="5898" y="610"/>
                </a:lnTo>
                <a:cubicBezTo>
                  <a:pt x="5898" y="609"/>
                  <a:pt x="5898" y="608"/>
                  <a:pt x="5898" y="608"/>
                </a:cubicBezTo>
                <a:lnTo>
                  <a:pt x="5911" y="614"/>
                </a:lnTo>
                <a:cubicBezTo>
                  <a:pt x="5911" y="617"/>
                  <a:pt x="5908" y="619"/>
                  <a:pt x="5905" y="619"/>
                </a:cubicBezTo>
                <a:cubicBezTo>
                  <a:pt x="5903" y="619"/>
                  <a:pt x="5901" y="619"/>
                  <a:pt x="5900" y="618"/>
                </a:cubicBezTo>
                <a:cubicBezTo>
                  <a:pt x="5898" y="616"/>
                  <a:pt x="5898" y="615"/>
                  <a:pt x="5898" y="613"/>
                </a:cubicBezTo>
                <a:close/>
                <a:moveTo>
                  <a:pt x="5939" y="655"/>
                </a:moveTo>
                <a:lnTo>
                  <a:pt x="5939" y="655"/>
                </a:lnTo>
                <a:lnTo>
                  <a:pt x="5977" y="655"/>
                </a:lnTo>
                <a:lnTo>
                  <a:pt x="5977" y="665"/>
                </a:lnTo>
                <a:lnTo>
                  <a:pt x="5939" y="665"/>
                </a:lnTo>
                <a:lnTo>
                  <a:pt x="5939" y="655"/>
                </a:lnTo>
                <a:close/>
                <a:moveTo>
                  <a:pt x="5946" y="642"/>
                </a:moveTo>
                <a:lnTo>
                  <a:pt x="5946" y="642"/>
                </a:lnTo>
                <a:cubicBezTo>
                  <a:pt x="5947" y="623"/>
                  <a:pt x="5959" y="622"/>
                  <a:pt x="5961" y="622"/>
                </a:cubicBezTo>
                <a:lnTo>
                  <a:pt x="5970" y="622"/>
                </a:lnTo>
                <a:cubicBezTo>
                  <a:pt x="5973" y="622"/>
                  <a:pt x="5976" y="622"/>
                  <a:pt x="5976" y="642"/>
                </a:cubicBezTo>
                <a:lnTo>
                  <a:pt x="5976" y="649"/>
                </a:lnTo>
                <a:lnTo>
                  <a:pt x="5946" y="649"/>
                </a:lnTo>
                <a:lnTo>
                  <a:pt x="5946" y="642"/>
                </a:lnTo>
                <a:close/>
                <a:moveTo>
                  <a:pt x="5952" y="602"/>
                </a:moveTo>
                <a:lnTo>
                  <a:pt x="5952" y="602"/>
                </a:lnTo>
                <a:lnTo>
                  <a:pt x="5952" y="599"/>
                </a:lnTo>
                <a:cubicBezTo>
                  <a:pt x="5952" y="598"/>
                  <a:pt x="5952" y="597"/>
                  <a:pt x="5952" y="595"/>
                </a:cubicBezTo>
                <a:lnTo>
                  <a:pt x="5972" y="604"/>
                </a:lnTo>
                <a:cubicBezTo>
                  <a:pt x="5971" y="606"/>
                  <a:pt x="5971" y="608"/>
                  <a:pt x="5969" y="609"/>
                </a:cubicBezTo>
                <a:cubicBezTo>
                  <a:pt x="5968" y="611"/>
                  <a:pt x="5965" y="612"/>
                  <a:pt x="5962" y="612"/>
                </a:cubicBezTo>
                <a:cubicBezTo>
                  <a:pt x="5960" y="613"/>
                  <a:pt x="5957" y="612"/>
                  <a:pt x="5955" y="610"/>
                </a:cubicBezTo>
                <a:cubicBezTo>
                  <a:pt x="5953" y="608"/>
                  <a:pt x="5952" y="605"/>
                  <a:pt x="5952" y="602"/>
                </a:cubicBezTo>
                <a:close/>
                <a:moveTo>
                  <a:pt x="5285" y="520"/>
                </a:moveTo>
                <a:lnTo>
                  <a:pt x="5285" y="520"/>
                </a:lnTo>
                <a:lnTo>
                  <a:pt x="5275" y="520"/>
                </a:lnTo>
                <a:lnTo>
                  <a:pt x="5275" y="497"/>
                </a:lnTo>
                <a:cubicBezTo>
                  <a:pt x="5275" y="497"/>
                  <a:pt x="5275" y="497"/>
                  <a:pt x="5275" y="497"/>
                </a:cubicBezTo>
                <a:lnTo>
                  <a:pt x="5275" y="429"/>
                </a:lnTo>
                <a:lnTo>
                  <a:pt x="5291" y="429"/>
                </a:lnTo>
                <a:lnTo>
                  <a:pt x="5291" y="480"/>
                </a:lnTo>
                <a:lnTo>
                  <a:pt x="5344" y="480"/>
                </a:lnTo>
                <a:lnTo>
                  <a:pt x="5344" y="507"/>
                </a:lnTo>
                <a:cubicBezTo>
                  <a:pt x="5344" y="514"/>
                  <a:pt x="5338" y="520"/>
                  <a:pt x="5331" y="520"/>
                </a:cubicBezTo>
                <a:lnTo>
                  <a:pt x="5321" y="520"/>
                </a:lnTo>
                <a:cubicBezTo>
                  <a:pt x="5319" y="511"/>
                  <a:pt x="5312" y="505"/>
                  <a:pt x="5303" y="505"/>
                </a:cubicBezTo>
                <a:cubicBezTo>
                  <a:pt x="5294" y="505"/>
                  <a:pt x="5286" y="512"/>
                  <a:pt x="5285" y="520"/>
                </a:cubicBezTo>
                <a:close/>
                <a:moveTo>
                  <a:pt x="5326" y="429"/>
                </a:moveTo>
                <a:lnTo>
                  <a:pt x="5326" y="429"/>
                </a:lnTo>
                <a:cubicBezTo>
                  <a:pt x="5328" y="429"/>
                  <a:pt x="5330" y="430"/>
                  <a:pt x="5330" y="432"/>
                </a:cubicBezTo>
                <a:lnTo>
                  <a:pt x="5343" y="473"/>
                </a:lnTo>
                <a:cubicBezTo>
                  <a:pt x="5343" y="473"/>
                  <a:pt x="5344" y="473"/>
                  <a:pt x="5344" y="473"/>
                </a:cubicBezTo>
                <a:lnTo>
                  <a:pt x="5298" y="473"/>
                </a:lnTo>
                <a:lnTo>
                  <a:pt x="5298" y="429"/>
                </a:lnTo>
                <a:lnTo>
                  <a:pt x="5326" y="429"/>
                </a:lnTo>
                <a:close/>
                <a:moveTo>
                  <a:pt x="5201" y="536"/>
                </a:moveTo>
                <a:lnTo>
                  <a:pt x="5201" y="536"/>
                </a:lnTo>
                <a:cubicBezTo>
                  <a:pt x="5194" y="536"/>
                  <a:pt x="5189" y="530"/>
                  <a:pt x="5189" y="524"/>
                </a:cubicBezTo>
                <a:cubicBezTo>
                  <a:pt x="5189" y="517"/>
                  <a:pt x="5194" y="512"/>
                  <a:pt x="5201" y="512"/>
                </a:cubicBezTo>
                <a:cubicBezTo>
                  <a:pt x="5207" y="512"/>
                  <a:pt x="5213" y="517"/>
                  <a:pt x="5213" y="524"/>
                </a:cubicBezTo>
                <a:cubicBezTo>
                  <a:pt x="5213" y="530"/>
                  <a:pt x="5207" y="536"/>
                  <a:pt x="5201" y="536"/>
                </a:cubicBezTo>
                <a:close/>
                <a:moveTo>
                  <a:pt x="5124" y="493"/>
                </a:moveTo>
                <a:lnTo>
                  <a:pt x="5124" y="493"/>
                </a:lnTo>
                <a:lnTo>
                  <a:pt x="5115" y="490"/>
                </a:lnTo>
                <a:lnTo>
                  <a:pt x="5131" y="445"/>
                </a:lnTo>
                <a:lnTo>
                  <a:pt x="5140" y="448"/>
                </a:lnTo>
                <a:lnTo>
                  <a:pt x="5124" y="493"/>
                </a:lnTo>
                <a:close/>
                <a:moveTo>
                  <a:pt x="4890" y="513"/>
                </a:moveTo>
                <a:lnTo>
                  <a:pt x="4890" y="513"/>
                </a:lnTo>
                <a:lnTo>
                  <a:pt x="4890" y="471"/>
                </a:lnTo>
                <a:cubicBezTo>
                  <a:pt x="4895" y="470"/>
                  <a:pt x="4907" y="468"/>
                  <a:pt x="4922" y="471"/>
                </a:cubicBezTo>
                <a:lnTo>
                  <a:pt x="4922" y="513"/>
                </a:lnTo>
                <a:cubicBezTo>
                  <a:pt x="4907" y="516"/>
                  <a:pt x="4895" y="514"/>
                  <a:pt x="4890" y="513"/>
                </a:cubicBezTo>
                <a:close/>
                <a:moveTo>
                  <a:pt x="4686" y="469"/>
                </a:moveTo>
                <a:lnTo>
                  <a:pt x="4686" y="469"/>
                </a:lnTo>
                <a:cubicBezTo>
                  <a:pt x="4639" y="429"/>
                  <a:pt x="4597" y="422"/>
                  <a:pt x="4496" y="422"/>
                </a:cubicBezTo>
                <a:lnTo>
                  <a:pt x="4460" y="422"/>
                </a:lnTo>
                <a:cubicBezTo>
                  <a:pt x="4448" y="422"/>
                  <a:pt x="4439" y="413"/>
                  <a:pt x="4439" y="401"/>
                </a:cubicBezTo>
                <a:cubicBezTo>
                  <a:pt x="4439" y="393"/>
                  <a:pt x="4443" y="387"/>
                  <a:pt x="4449" y="383"/>
                </a:cubicBezTo>
                <a:lnTo>
                  <a:pt x="4458" y="403"/>
                </a:lnTo>
                <a:lnTo>
                  <a:pt x="4464" y="400"/>
                </a:lnTo>
                <a:lnTo>
                  <a:pt x="4455" y="380"/>
                </a:lnTo>
                <a:cubicBezTo>
                  <a:pt x="4456" y="380"/>
                  <a:pt x="4458" y="380"/>
                  <a:pt x="4460" y="380"/>
                </a:cubicBezTo>
                <a:cubicBezTo>
                  <a:pt x="4472" y="380"/>
                  <a:pt x="4481" y="389"/>
                  <a:pt x="4481" y="401"/>
                </a:cubicBezTo>
                <a:lnTo>
                  <a:pt x="4481" y="404"/>
                </a:lnTo>
                <a:lnTo>
                  <a:pt x="4504" y="404"/>
                </a:lnTo>
                <a:cubicBezTo>
                  <a:pt x="4605" y="404"/>
                  <a:pt x="4649" y="411"/>
                  <a:pt x="4695" y="450"/>
                </a:cubicBezTo>
                <a:cubicBezTo>
                  <a:pt x="4738" y="486"/>
                  <a:pt x="4775" y="517"/>
                  <a:pt x="4852" y="518"/>
                </a:cubicBezTo>
                <a:lnTo>
                  <a:pt x="4852" y="535"/>
                </a:lnTo>
                <a:cubicBezTo>
                  <a:pt x="4775" y="534"/>
                  <a:pt x="4727" y="503"/>
                  <a:pt x="4686" y="469"/>
                </a:cubicBezTo>
                <a:close/>
                <a:moveTo>
                  <a:pt x="4872" y="631"/>
                </a:moveTo>
                <a:lnTo>
                  <a:pt x="4872" y="631"/>
                </a:lnTo>
                <a:cubicBezTo>
                  <a:pt x="4878" y="632"/>
                  <a:pt x="4883" y="635"/>
                  <a:pt x="4885" y="638"/>
                </a:cubicBezTo>
                <a:cubicBezTo>
                  <a:pt x="4888" y="644"/>
                  <a:pt x="4888" y="651"/>
                  <a:pt x="4886" y="656"/>
                </a:cubicBezTo>
                <a:cubicBezTo>
                  <a:pt x="4882" y="661"/>
                  <a:pt x="4876" y="664"/>
                  <a:pt x="4868" y="664"/>
                </a:cubicBezTo>
                <a:cubicBezTo>
                  <a:pt x="4859" y="664"/>
                  <a:pt x="4845" y="656"/>
                  <a:pt x="4833" y="647"/>
                </a:cubicBezTo>
                <a:cubicBezTo>
                  <a:pt x="4853" y="631"/>
                  <a:pt x="4867" y="631"/>
                  <a:pt x="4872" y="631"/>
                </a:cubicBezTo>
                <a:close/>
                <a:moveTo>
                  <a:pt x="4297" y="551"/>
                </a:moveTo>
                <a:lnTo>
                  <a:pt x="4297" y="551"/>
                </a:lnTo>
                <a:cubicBezTo>
                  <a:pt x="4289" y="551"/>
                  <a:pt x="4283" y="548"/>
                  <a:pt x="4279" y="542"/>
                </a:cubicBezTo>
                <a:cubicBezTo>
                  <a:pt x="4277" y="538"/>
                  <a:pt x="4277" y="531"/>
                  <a:pt x="4280" y="525"/>
                </a:cubicBezTo>
                <a:cubicBezTo>
                  <a:pt x="4282" y="521"/>
                  <a:pt x="4287" y="519"/>
                  <a:pt x="4293" y="518"/>
                </a:cubicBezTo>
                <a:cubicBezTo>
                  <a:pt x="4293" y="518"/>
                  <a:pt x="4294" y="518"/>
                  <a:pt x="4295" y="518"/>
                </a:cubicBezTo>
                <a:cubicBezTo>
                  <a:pt x="4301" y="518"/>
                  <a:pt x="4315" y="520"/>
                  <a:pt x="4332" y="534"/>
                </a:cubicBezTo>
                <a:cubicBezTo>
                  <a:pt x="4320" y="543"/>
                  <a:pt x="4306" y="551"/>
                  <a:pt x="4297" y="551"/>
                </a:cubicBezTo>
                <a:close/>
                <a:moveTo>
                  <a:pt x="4416" y="395"/>
                </a:moveTo>
                <a:lnTo>
                  <a:pt x="4416" y="395"/>
                </a:lnTo>
                <a:lnTo>
                  <a:pt x="4400" y="363"/>
                </a:lnTo>
                <a:lnTo>
                  <a:pt x="4438" y="363"/>
                </a:lnTo>
                <a:lnTo>
                  <a:pt x="4416" y="395"/>
                </a:lnTo>
                <a:close/>
                <a:moveTo>
                  <a:pt x="4398" y="398"/>
                </a:moveTo>
                <a:lnTo>
                  <a:pt x="4398" y="398"/>
                </a:lnTo>
                <a:cubicBezTo>
                  <a:pt x="4398" y="390"/>
                  <a:pt x="4393" y="382"/>
                  <a:pt x="4387" y="378"/>
                </a:cubicBezTo>
                <a:lnTo>
                  <a:pt x="4394" y="366"/>
                </a:lnTo>
                <a:lnTo>
                  <a:pt x="4410" y="398"/>
                </a:lnTo>
                <a:lnTo>
                  <a:pt x="4398" y="398"/>
                </a:lnTo>
                <a:close/>
                <a:moveTo>
                  <a:pt x="4374" y="398"/>
                </a:moveTo>
                <a:lnTo>
                  <a:pt x="4374" y="398"/>
                </a:lnTo>
                <a:lnTo>
                  <a:pt x="4383" y="384"/>
                </a:lnTo>
                <a:cubicBezTo>
                  <a:pt x="4388" y="387"/>
                  <a:pt x="4391" y="392"/>
                  <a:pt x="4392" y="398"/>
                </a:cubicBezTo>
                <a:lnTo>
                  <a:pt x="4374" y="398"/>
                </a:lnTo>
                <a:close/>
                <a:moveTo>
                  <a:pt x="4251" y="338"/>
                </a:moveTo>
                <a:lnTo>
                  <a:pt x="4251" y="338"/>
                </a:lnTo>
                <a:lnTo>
                  <a:pt x="4271" y="320"/>
                </a:lnTo>
                <a:lnTo>
                  <a:pt x="4266" y="315"/>
                </a:lnTo>
                <a:lnTo>
                  <a:pt x="4251" y="330"/>
                </a:lnTo>
                <a:lnTo>
                  <a:pt x="4251" y="309"/>
                </a:lnTo>
                <a:lnTo>
                  <a:pt x="4244" y="309"/>
                </a:lnTo>
                <a:lnTo>
                  <a:pt x="4244" y="342"/>
                </a:lnTo>
                <a:lnTo>
                  <a:pt x="4224" y="326"/>
                </a:lnTo>
                <a:lnTo>
                  <a:pt x="4220" y="331"/>
                </a:lnTo>
                <a:lnTo>
                  <a:pt x="4244" y="350"/>
                </a:lnTo>
                <a:lnTo>
                  <a:pt x="4244" y="358"/>
                </a:lnTo>
                <a:cubicBezTo>
                  <a:pt x="4224" y="357"/>
                  <a:pt x="4208" y="340"/>
                  <a:pt x="4208" y="319"/>
                </a:cubicBezTo>
                <a:cubicBezTo>
                  <a:pt x="4208" y="298"/>
                  <a:pt x="4225" y="280"/>
                  <a:pt x="4247" y="280"/>
                </a:cubicBezTo>
                <a:cubicBezTo>
                  <a:pt x="4269" y="280"/>
                  <a:pt x="4286" y="298"/>
                  <a:pt x="4286" y="319"/>
                </a:cubicBezTo>
                <a:cubicBezTo>
                  <a:pt x="4286" y="340"/>
                  <a:pt x="4270" y="356"/>
                  <a:pt x="4251" y="358"/>
                </a:cubicBezTo>
                <a:lnTo>
                  <a:pt x="4251" y="338"/>
                </a:lnTo>
                <a:close/>
                <a:moveTo>
                  <a:pt x="4168" y="422"/>
                </a:moveTo>
                <a:lnTo>
                  <a:pt x="4168" y="422"/>
                </a:lnTo>
                <a:lnTo>
                  <a:pt x="4168" y="370"/>
                </a:lnTo>
                <a:cubicBezTo>
                  <a:pt x="4179" y="369"/>
                  <a:pt x="4188" y="365"/>
                  <a:pt x="4195" y="358"/>
                </a:cubicBezTo>
                <a:cubicBezTo>
                  <a:pt x="4201" y="353"/>
                  <a:pt x="4204" y="346"/>
                  <a:pt x="4206" y="340"/>
                </a:cubicBezTo>
                <a:cubicBezTo>
                  <a:pt x="4213" y="354"/>
                  <a:pt x="4227" y="364"/>
                  <a:pt x="4244" y="365"/>
                </a:cubicBezTo>
                <a:lnTo>
                  <a:pt x="4244" y="422"/>
                </a:lnTo>
                <a:lnTo>
                  <a:pt x="4168" y="422"/>
                </a:lnTo>
                <a:close/>
                <a:moveTo>
                  <a:pt x="4168" y="345"/>
                </a:moveTo>
                <a:lnTo>
                  <a:pt x="4168" y="345"/>
                </a:lnTo>
                <a:lnTo>
                  <a:pt x="4188" y="328"/>
                </a:lnTo>
                <a:lnTo>
                  <a:pt x="4183" y="323"/>
                </a:lnTo>
                <a:lnTo>
                  <a:pt x="4168" y="336"/>
                </a:lnTo>
                <a:lnTo>
                  <a:pt x="4168" y="318"/>
                </a:lnTo>
                <a:lnTo>
                  <a:pt x="4162" y="318"/>
                </a:lnTo>
                <a:lnTo>
                  <a:pt x="4162" y="348"/>
                </a:lnTo>
                <a:lnTo>
                  <a:pt x="4143" y="334"/>
                </a:lnTo>
                <a:lnTo>
                  <a:pt x="4139" y="339"/>
                </a:lnTo>
                <a:lnTo>
                  <a:pt x="4162" y="357"/>
                </a:lnTo>
                <a:lnTo>
                  <a:pt x="4162" y="364"/>
                </a:lnTo>
                <a:cubicBezTo>
                  <a:pt x="4143" y="362"/>
                  <a:pt x="4128" y="346"/>
                  <a:pt x="4128" y="327"/>
                </a:cubicBezTo>
                <a:cubicBezTo>
                  <a:pt x="4128" y="306"/>
                  <a:pt x="4146" y="259"/>
                  <a:pt x="4165" y="259"/>
                </a:cubicBezTo>
                <a:cubicBezTo>
                  <a:pt x="4173" y="259"/>
                  <a:pt x="4182" y="269"/>
                  <a:pt x="4190" y="285"/>
                </a:cubicBezTo>
                <a:cubicBezTo>
                  <a:pt x="4197" y="299"/>
                  <a:pt x="4201" y="316"/>
                  <a:pt x="4201" y="327"/>
                </a:cubicBezTo>
                <a:cubicBezTo>
                  <a:pt x="4201" y="337"/>
                  <a:pt x="4198" y="346"/>
                  <a:pt x="4191" y="353"/>
                </a:cubicBezTo>
                <a:cubicBezTo>
                  <a:pt x="4185" y="359"/>
                  <a:pt x="4177" y="363"/>
                  <a:pt x="4168" y="364"/>
                </a:cubicBezTo>
                <a:lnTo>
                  <a:pt x="4168" y="345"/>
                </a:lnTo>
                <a:close/>
                <a:moveTo>
                  <a:pt x="4100" y="422"/>
                </a:moveTo>
                <a:lnTo>
                  <a:pt x="4100" y="422"/>
                </a:lnTo>
                <a:lnTo>
                  <a:pt x="4100" y="357"/>
                </a:lnTo>
                <a:lnTo>
                  <a:pt x="4126" y="347"/>
                </a:lnTo>
                <a:cubicBezTo>
                  <a:pt x="4133" y="360"/>
                  <a:pt x="4146" y="369"/>
                  <a:pt x="4162" y="370"/>
                </a:cubicBezTo>
                <a:lnTo>
                  <a:pt x="4162" y="422"/>
                </a:lnTo>
                <a:lnTo>
                  <a:pt x="4100" y="422"/>
                </a:lnTo>
                <a:close/>
                <a:moveTo>
                  <a:pt x="4019" y="351"/>
                </a:moveTo>
                <a:lnTo>
                  <a:pt x="4019" y="351"/>
                </a:lnTo>
                <a:lnTo>
                  <a:pt x="3977" y="335"/>
                </a:lnTo>
                <a:cubicBezTo>
                  <a:pt x="4040" y="326"/>
                  <a:pt x="4093" y="329"/>
                  <a:pt x="4122" y="332"/>
                </a:cubicBezTo>
                <a:cubicBezTo>
                  <a:pt x="4122" y="335"/>
                  <a:pt x="4123" y="338"/>
                  <a:pt x="4124" y="341"/>
                </a:cubicBezTo>
                <a:lnTo>
                  <a:pt x="4097" y="351"/>
                </a:lnTo>
                <a:cubicBezTo>
                  <a:pt x="4056" y="345"/>
                  <a:pt x="4025" y="350"/>
                  <a:pt x="4019" y="351"/>
                </a:cubicBezTo>
                <a:close/>
                <a:moveTo>
                  <a:pt x="3967" y="167"/>
                </a:moveTo>
                <a:lnTo>
                  <a:pt x="3967" y="167"/>
                </a:lnTo>
                <a:cubicBezTo>
                  <a:pt x="3982" y="165"/>
                  <a:pt x="4057" y="153"/>
                  <a:pt x="4148" y="167"/>
                </a:cubicBezTo>
                <a:lnTo>
                  <a:pt x="4148" y="261"/>
                </a:lnTo>
                <a:cubicBezTo>
                  <a:pt x="4133" y="276"/>
                  <a:pt x="4122" y="308"/>
                  <a:pt x="4122" y="326"/>
                </a:cubicBezTo>
                <a:cubicBezTo>
                  <a:pt x="4091" y="322"/>
                  <a:pt x="4034" y="319"/>
                  <a:pt x="3967" y="329"/>
                </a:cubicBezTo>
                <a:lnTo>
                  <a:pt x="3967" y="167"/>
                </a:lnTo>
                <a:close/>
                <a:moveTo>
                  <a:pt x="3850" y="525"/>
                </a:moveTo>
                <a:lnTo>
                  <a:pt x="3850" y="525"/>
                </a:lnTo>
                <a:cubicBezTo>
                  <a:pt x="3844" y="520"/>
                  <a:pt x="3836" y="515"/>
                  <a:pt x="3823" y="515"/>
                </a:cubicBezTo>
                <a:cubicBezTo>
                  <a:pt x="3807" y="515"/>
                  <a:pt x="3799" y="522"/>
                  <a:pt x="3792" y="527"/>
                </a:cubicBezTo>
                <a:cubicBezTo>
                  <a:pt x="3786" y="532"/>
                  <a:pt x="3782" y="535"/>
                  <a:pt x="3772" y="535"/>
                </a:cubicBezTo>
                <a:cubicBezTo>
                  <a:pt x="3762" y="535"/>
                  <a:pt x="3757" y="532"/>
                  <a:pt x="3751" y="527"/>
                </a:cubicBezTo>
                <a:cubicBezTo>
                  <a:pt x="3745" y="522"/>
                  <a:pt x="3737" y="515"/>
                  <a:pt x="3721" y="515"/>
                </a:cubicBezTo>
                <a:cubicBezTo>
                  <a:pt x="3711" y="515"/>
                  <a:pt x="3704" y="518"/>
                  <a:pt x="3698" y="522"/>
                </a:cubicBezTo>
                <a:lnTo>
                  <a:pt x="3684" y="375"/>
                </a:lnTo>
                <a:lnTo>
                  <a:pt x="3731" y="375"/>
                </a:lnTo>
                <a:lnTo>
                  <a:pt x="3731" y="397"/>
                </a:lnTo>
                <a:lnTo>
                  <a:pt x="3754" y="397"/>
                </a:lnTo>
                <a:lnTo>
                  <a:pt x="3754" y="418"/>
                </a:lnTo>
                <a:lnTo>
                  <a:pt x="3777" y="418"/>
                </a:lnTo>
                <a:lnTo>
                  <a:pt x="3777" y="439"/>
                </a:lnTo>
                <a:lnTo>
                  <a:pt x="3800" y="439"/>
                </a:lnTo>
                <a:lnTo>
                  <a:pt x="3800" y="460"/>
                </a:lnTo>
                <a:lnTo>
                  <a:pt x="3823" y="460"/>
                </a:lnTo>
                <a:lnTo>
                  <a:pt x="3823" y="482"/>
                </a:lnTo>
                <a:lnTo>
                  <a:pt x="3850" y="482"/>
                </a:lnTo>
                <a:lnTo>
                  <a:pt x="3850" y="525"/>
                </a:lnTo>
                <a:close/>
                <a:moveTo>
                  <a:pt x="3514" y="425"/>
                </a:moveTo>
                <a:lnTo>
                  <a:pt x="3514" y="425"/>
                </a:lnTo>
                <a:lnTo>
                  <a:pt x="3517" y="406"/>
                </a:lnTo>
                <a:lnTo>
                  <a:pt x="3554" y="406"/>
                </a:lnTo>
                <a:lnTo>
                  <a:pt x="3557" y="425"/>
                </a:lnTo>
                <a:lnTo>
                  <a:pt x="3514" y="425"/>
                </a:lnTo>
                <a:close/>
                <a:moveTo>
                  <a:pt x="3521" y="371"/>
                </a:moveTo>
                <a:lnTo>
                  <a:pt x="3521" y="371"/>
                </a:lnTo>
                <a:lnTo>
                  <a:pt x="3549" y="371"/>
                </a:lnTo>
                <a:lnTo>
                  <a:pt x="3551" y="388"/>
                </a:lnTo>
                <a:lnTo>
                  <a:pt x="3519" y="388"/>
                </a:lnTo>
                <a:lnTo>
                  <a:pt x="3521" y="371"/>
                </a:lnTo>
                <a:close/>
                <a:moveTo>
                  <a:pt x="3371" y="535"/>
                </a:moveTo>
                <a:lnTo>
                  <a:pt x="3371" y="535"/>
                </a:lnTo>
                <a:lnTo>
                  <a:pt x="3369" y="535"/>
                </a:lnTo>
                <a:lnTo>
                  <a:pt x="3368" y="537"/>
                </a:lnTo>
                <a:cubicBezTo>
                  <a:pt x="3364" y="543"/>
                  <a:pt x="3358" y="547"/>
                  <a:pt x="3351" y="548"/>
                </a:cubicBezTo>
                <a:cubicBezTo>
                  <a:pt x="3339" y="549"/>
                  <a:pt x="3329" y="541"/>
                  <a:pt x="3326" y="530"/>
                </a:cubicBezTo>
                <a:lnTo>
                  <a:pt x="3326" y="530"/>
                </a:lnTo>
                <a:lnTo>
                  <a:pt x="3326" y="530"/>
                </a:lnTo>
                <a:cubicBezTo>
                  <a:pt x="3346" y="525"/>
                  <a:pt x="3360" y="508"/>
                  <a:pt x="3360" y="487"/>
                </a:cubicBezTo>
                <a:cubicBezTo>
                  <a:pt x="3360" y="481"/>
                  <a:pt x="3359" y="472"/>
                  <a:pt x="3356" y="464"/>
                </a:cubicBezTo>
                <a:cubicBezTo>
                  <a:pt x="3361" y="464"/>
                  <a:pt x="3365" y="466"/>
                  <a:pt x="3369" y="469"/>
                </a:cubicBezTo>
                <a:lnTo>
                  <a:pt x="3371" y="471"/>
                </a:lnTo>
                <a:lnTo>
                  <a:pt x="3373" y="470"/>
                </a:lnTo>
                <a:cubicBezTo>
                  <a:pt x="3376" y="468"/>
                  <a:pt x="3379" y="467"/>
                  <a:pt x="3383" y="466"/>
                </a:cubicBezTo>
                <a:cubicBezTo>
                  <a:pt x="3385" y="466"/>
                  <a:pt x="3388" y="466"/>
                  <a:pt x="3391" y="467"/>
                </a:cubicBezTo>
                <a:cubicBezTo>
                  <a:pt x="3391" y="467"/>
                  <a:pt x="3407" y="470"/>
                  <a:pt x="3407" y="486"/>
                </a:cubicBezTo>
                <a:lnTo>
                  <a:pt x="3408" y="496"/>
                </a:lnTo>
                <a:lnTo>
                  <a:pt x="3410" y="497"/>
                </a:lnTo>
                <a:cubicBezTo>
                  <a:pt x="3416" y="499"/>
                  <a:pt x="3421" y="504"/>
                  <a:pt x="3422" y="511"/>
                </a:cubicBezTo>
                <a:cubicBezTo>
                  <a:pt x="3422" y="515"/>
                  <a:pt x="3421" y="519"/>
                  <a:pt x="3418" y="523"/>
                </a:cubicBezTo>
                <a:cubicBezTo>
                  <a:pt x="3416" y="526"/>
                  <a:pt x="3412" y="528"/>
                  <a:pt x="3407" y="529"/>
                </a:cubicBezTo>
                <a:cubicBezTo>
                  <a:pt x="3404" y="529"/>
                  <a:pt x="3400" y="529"/>
                  <a:pt x="3396" y="526"/>
                </a:cubicBezTo>
                <a:lnTo>
                  <a:pt x="3394" y="525"/>
                </a:lnTo>
                <a:lnTo>
                  <a:pt x="3392" y="527"/>
                </a:lnTo>
                <a:cubicBezTo>
                  <a:pt x="3388" y="532"/>
                  <a:pt x="3383" y="535"/>
                  <a:pt x="3377" y="535"/>
                </a:cubicBezTo>
                <a:cubicBezTo>
                  <a:pt x="3375" y="535"/>
                  <a:pt x="3373" y="535"/>
                  <a:pt x="3371" y="535"/>
                </a:cubicBezTo>
                <a:close/>
                <a:moveTo>
                  <a:pt x="3320" y="573"/>
                </a:moveTo>
                <a:lnTo>
                  <a:pt x="3320" y="573"/>
                </a:lnTo>
                <a:lnTo>
                  <a:pt x="3320" y="532"/>
                </a:lnTo>
                <a:cubicBezTo>
                  <a:pt x="3323" y="545"/>
                  <a:pt x="3335" y="555"/>
                  <a:pt x="3348" y="555"/>
                </a:cubicBezTo>
                <a:cubicBezTo>
                  <a:pt x="3350" y="555"/>
                  <a:pt x="3351" y="555"/>
                  <a:pt x="3352" y="554"/>
                </a:cubicBezTo>
                <a:cubicBezTo>
                  <a:pt x="3359" y="554"/>
                  <a:pt x="3366" y="550"/>
                  <a:pt x="3371" y="544"/>
                </a:cubicBezTo>
                <a:lnTo>
                  <a:pt x="3371" y="573"/>
                </a:lnTo>
                <a:lnTo>
                  <a:pt x="3320" y="573"/>
                </a:lnTo>
                <a:close/>
                <a:moveTo>
                  <a:pt x="3320" y="504"/>
                </a:moveTo>
                <a:lnTo>
                  <a:pt x="3320" y="504"/>
                </a:lnTo>
                <a:lnTo>
                  <a:pt x="3339" y="488"/>
                </a:lnTo>
                <a:lnTo>
                  <a:pt x="3335" y="483"/>
                </a:lnTo>
                <a:lnTo>
                  <a:pt x="3320" y="496"/>
                </a:lnTo>
                <a:lnTo>
                  <a:pt x="3320" y="477"/>
                </a:lnTo>
                <a:lnTo>
                  <a:pt x="3313" y="477"/>
                </a:lnTo>
                <a:lnTo>
                  <a:pt x="3313" y="509"/>
                </a:lnTo>
                <a:lnTo>
                  <a:pt x="3294" y="493"/>
                </a:lnTo>
                <a:lnTo>
                  <a:pt x="3290" y="499"/>
                </a:lnTo>
                <a:lnTo>
                  <a:pt x="3313" y="517"/>
                </a:lnTo>
                <a:lnTo>
                  <a:pt x="3313" y="524"/>
                </a:lnTo>
                <a:cubicBezTo>
                  <a:pt x="3294" y="522"/>
                  <a:pt x="3279" y="506"/>
                  <a:pt x="3279" y="487"/>
                </a:cubicBezTo>
                <a:cubicBezTo>
                  <a:pt x="3279" y="466"/>
                  <a:pt x="3297" y="418"/>
                  <a:pt x="3316" y="418"/>
                </a:cubicBezTo>
                <a:cubicBezTo>
                  <a:pt x="3329" y="418"/>
                  <a:pt x="3342" y="440"/>
                  <a:pt x="3349" y="461"/>
                </a:cubicBezTo>
                <a:cubicBezTo>
                  <a:pt x="3352" y="471"/>
                  <a:pt x="3354" y="480"/>
                  <a:pt x="3354" y="487"/>
                </a:cubicBezTo>
                <a:cubicBezTo>
                  <a:pt x="3354" y="505"/>
                  <a:pt x="3340" y="521"/>
                  <a:pt x="3322" y="524"/>
                </a:cubicBezTo>
                <a:lnTo>
                  <a:pt x="3322" y="524"/>
                </a:lnTo>
                <a:cubicBezTo>
                  <a:pt x="3321" y="524"/>
                  <a:pt x="3321" y="524"/>
                  <a:pt x="3320" y="524"/>
                </a:cubicBezTo>
                <a:lnTo>
                  <a:pt x="3320" y="504"/>
                </a:lnTo>
                <a:close/>
                <a:moveTo>
                  <a:pt x="3177" y="537"/>
                </a:moveTo>
                <a:lnTo>
                  <a:pt x="3177" y="537"/>
                </a:lnTo>
                <a:cubicBezTo>
                  <a:pt x="3172" y="538"/>
                  <a:pt x="3165" y="537"/>
                  <a:pt x="3159" y="531"/>
                </a:cubicBezTo>
                <a:cubicBezTo>
                  <a:pt x="3158" y="529"/>
                  <a:pt x="3157" y="527"/>
                  <a:pt x="3157" y="525"/>
                </a:cubicBezTo>
                <a:lnTo>
                  <a:pt x="3193" y="532"/>
                </a:lnTo>
                <a:cubicBezTo>
                  <a:pt x="3189" y="535"/>
                  <a:pt x="3183" y="537"/>
                  <a:pt x="3177" y="537"/>
                </a:cubicBezTo>
                <a:close/>
                <a:moveTo>
                  <a:pt x="3146" y="573"/>
                </a:moveTo>
                <a:lnTo>
                  <a:pt x="3146" y="573"/>
                </a:lnTo>
                <a:lnTo>
                  <a:pt x="3127" y="573"/>
                </a:lnTo>
                <a:lnTo>
                  <a:pt x="3104" y="529"/>
                </a:lnTo>
                <a:cubicBezTo>
                  <a:pt x="3104" y="523"/>
                  <a:pt x="3104" y="517"/>
                  <a:pt x="3104" y="512"/>
                </a:cubicBezTo>
                <a:lnTo>
                  <a:pt x="3104" y="509"/>
                </a:lnTo>
                <a:lnTo>
                  <a:pt x="3109" y="511"/>
                </a:lnTo>
                <a:cubicBezTo>
                  <a:pt x="3109" y="512"/>
                  <a:pt x="3109" y="512"/>
                  <a:pt x="3109" y="513"/>
                </a:cubicBezTo>
                <a:cubicBezTo>
                  <a:pt x="3109" y="520"/>
                  <a:pt x="3114" y="526"/>
                  <a:pt x="3121" y="526"/>
                </a:cubicBezTo>
                <a:cubicBezTo>
                  <a:pt x="3126" y="526"/>
                  <a:pt x="3129" y="524"/>
                  <a:pt x="3132" y="520"/>
                </a:cubicBezTo>
                <a:lnTo>
                  <a:pt x="3150" y="524"/>
                </a:lnTo>
                <a:cubicBezTo>
                  <a:pt x="3150" y="528"/>
                  <a:pt x="3151" y="532"/>
                  <a:pt x="3154" y="535"/>
                </a:cubicBezTo>
                <a:cubicBezTo>
                  <a:pt x="3155" y="536"/>
                  <a:pt x="3155" y="536"/>
                  <a:pt x="3156" y="536"/>
                </a:cubicBezTo>
                <a:lnTo>
                  <a:pt x="3146" y="573"/>
                </a:lnTo>
                <a:close/>
                <a:moveTo>
                  <a:pt x="3087" y="573"/>
                </a:moveTo>
                <a:lnTo>
                  <a:pt x="3087" y="573"/>
                </a:lnTo>
                <a:cubicBezTo>
                  <a:pt x="3088" y="573"/>
                  <a:pt x="3088" y="572"/>
                  <a:pt x="3089" y="571"/>
                </a:cubicBezTo>
                <a:cubicBezTo>
                  <a:pt x="3093" y="565"/>
                  <a:pt x="3097" y="558"/>
                  <a:pt x="3100" y="551"/>
                </a:cubicBezTo>
                <a:cubicBezTo>
                  <a:pt x="3101" y="549"/>
                  <a:pt x="3101" y="545"/>
                  <a:pt x="3102" y="541"/>
                </a:cubicBezTo>
                <a:lnTo>
                  <a:pt x="3119" y="573"/>
                </a:lnTo>
                <a:lnTo>
                  <a:pt x="3087" y="573"/>
                </a:lnTo>
                <a:close/>
                <a:moveTo>
                  <a:pt x="3121" y="507"/>
                </a:moveTo>
                <a:lnTo>
                  <a:pt x="3121" y="507"/>
                </a:lnTo>
                <a:cubicBezTo>
                  <a:pt x="3125" y="507"/>
                  <a:pt x="3127" y="510"/>
                  <a:pt x="3127" y="513"/>
                </a:cubicBezTo>
                <a:cubicBezTo>
                  <a:pt x="3127" y="516"/>
                  <a:pt x="3125" y="519"/>
                  <a:pt x="3121" y="519"/>
                </a:cubicBezTo>
                <a:cubicBezTo>
                  <a:pt x="3118" y="519"/>
                  <a:pt x="3115" y="516"/>
                  <a:pt x="3115" y="513"/>
                </a:cubicBezTo>
                <a:cubicBezTo>
                  <a:pt x="3115" y="510"/>
                  <a:pt x="3118" y="507"/>
                  <a:pt x="3121" y="507"/>
                </a:cubicBezTo>
                <a:close/>
                <a:moveTo>
                  <a:pt x="3082" y="451"/>
                </a:moveTo>
                <a:lnTo>
                  <a:pt x="3082" y="451"/>
                </a:lnTo>
                <a:cubicBezTo>
                  <a:pt x="3080" y="450"/>
                  <a:pt x="3077" y="449"/>
                  <a:pt x="3075" y="448"/>
                </a:cubicBezTo>
                <a:cubicBezTo>
                  <a:pt x="3074" y="446"/>
                  <a:pt x="3073" y="443"/>
                  <a:pt x="3073" y="441"/>
                </a:cubicBezTo>
                <a:lnTo>
                  <a:pt x="3073" y="438"/>
                </a:lnTo>
                <a:lnTo>
                  <a:pt x="3092" y="434"/>
                </a:lnTo>
                <a:cubicBezTo>
                  <a:pt x="3092" y="435"/>
                  <a:pt x="3092" y="437"/>
                  <a:pt x="3092" y="438"/>
                </a:cubicBezTo>
                <a:lnTo>
                  <a:pt x="3092" y="441"/>
                </a:lnTo>
                <a:cubicBezTo>
                  <a:pt x="3092" y="446"/>
                  <a:pt x="3088" y="451"/>
                  <a:pt x="3082" y="451"/>
                </a:cubicBezTo>
                <a:cubicBezTo>
                  <a:pt x="3082" y="451"/>
                  <a:pt x="3082" y="451"/>
                  <a:pt x="3082" y="451"/>
                </a:cubicBezTo>
                <a:close/>
                <a:moveTo>
                  <a:pt x="2573" y="450"/>
                </a:moveTo>
                <a:lnTo>
                  <a:pt x="2573" y="450"/>
                </a:lnTo>
                <a:lnTo>
                  <a:pt x="2596" y="421"/>
                </a:lnTo>
                <a:lnTo>
                  <a:pt x="2596" y="260"/>
                </a:lnTo>
                <a:lnTo>
                  <a:pt x="2665" y="260"/>
                </a:lnTo>
                <a:lnTo>
                  <a:pt x="2665" y="407"/>
                </a:lnTo>
                <a:lnTo>
                  <a:pt x="2694" y="407"/>
                </a:lnTo>
                <a:lnTo>
                  <a:pt x="2694" y="392"/>
                </a:lnTo>
                <a:lnTo>
                  <a:pt x="2706" y="392"/>
                </a:lnTo>
                <a:lnTo>
                  <a:pt x="2706" y="407"/>
                </a:lnTo>
                <a:lnTo>
                  <a:pt x="2743" y="407"/>
                </a:lnTo>
                <a:lnTo>
                  <a:pt x="2743" y="392"/>
                </a:lnTo>
                <a:lnTo>
                  <a:pt x="2755" y="392"/>
                </a:lnTo>
                <a:lnTo>
                  <a:pt x="2755" y="407"/>
                </a:lnTo>
                <a:lnTo>
                  <a:pt x="2792" y="407"/>
                </a:lnTo>
                <a:lnTo>
                  <a:pt x="2792" y="392"/>
                </a:lnTo>
                <a:lnTo>
                  <a:pt x="2804" y="392"/>
                </a:lnTo>
                <a:lnTo>
                  <a:pt x="2804" y="407"/>
                </a:lnTo>
                <a:lnTo>
                  <a:pt x="2839" y="407"/>
                </a:lnTo>
                <a:lnTo>
                  <a:pt x="2839" y="392"/>
                </a:lnTo>
                <a:lnTo>
                  <a:pt x="2851" y="392"/>
                </a:lnTo>
                <a:lnTo>
                  <a:pt x="2851" y="407"/>
                </a:lnTo>
                <a:lnTo>
                  <a:pt x="2879" y="407"/>
                </a:lnTo>
                <a:lnTo>
                  <a:pt x="2879" y="368"/>
                </a:lnTo>
                <a:lnTo>
                  <a:pt x="2918" y="368"/>
                </a:lnTo>
                <a:lnTo>
                  <a:pt x="2918" y="407"/>
                </a:lnTo>
                <a:lnTo>
                  <a:pt x="2937" y="407"/>
                </a:lnTo>
                <a:lnTo>
                  <a:pt x="2964" y="450"/>
                </a:lnTo>
                <a:lnTo>
                  <a:pt x="2573" y="450"/>
                </a:lnTo>
                <a:close/>
                <a:moveTo>
                  <a:pt x="2352" y="619"/>
                </a:moveTo>
                <a:lnTo>
                  <a:pt x="2352" y="619"/>
                </a:lnTo>
                <a:lnTo>
                  <a:pt x="2335" y="619"/>
                </a:lnTo>
                <a:lnTo>
                  <a:pt x="2327" y="593"/>
                </a:lnTo>
                <a:lnTo>
                  <a:pt x="2327" y="580"/>
                </a:lnTo>
                <a:lnTo>
                  <a:pt x="2352" y="580"/>
                </a:lnTo>
                <a:lnTo>
                  <a:pt x="2352" y="619"/>
                </a:lnTo>
                <a:close/>
                <a:moveTo>
                  <a:pt x="2563" y="573"/>
                </a:moveTo>
                <a:lnTo>
                  <a:pt x="2563" y="573"/>
                </a:lnTo>
                <a:lnTo>
                  <a:pt x="2483" y="573"/>
                </a:lnTo>
                <a:lnTo>
                  <a:pt x="2483" y="526"/>
                </a:lnTo>
                <a:lnTo>
                  <a:pt x="2494" y="526"/>
                </a:lnTo>
                <a:lnTo>
                  <a:pt x="2494" y="507"/>
                </a:lnTo>
                <a:lnTo>
                  <a:pt x="2340" y="507"/>
                </a:lnTo>
                <a:lnTo>
                  <a:pt x="2340" y="526"/>
                </a:lnTo>
                <a:lnTo>
                  <a:pt x="2352" y="526"/>
                </a:lnTo>
                <a:lnTo>
                  <a:pt x="2352" y="573"/>
                </a:lnTo>
                <a:lnTo>
                  <a:pt x="2323" y="573"/>
                </a:lnTo>
                <a:lnTo>
                  <a:pt x="2323" y="573"/>
                </a:lnTo>
                <a:lnTo>
                  <a:pt x="2323" y="573"/>
                </a:lnTo>
                <a:cubicBezTo>
                  <a:pt x="2323" y="573"/>
                  <a:pt x="2311" y="573"/>
                  <a:pt x="2306" y="568"/>
                </a:cubicBezTo>
                <a:cubicBezTo>
                  <a:pt x="2304" y="566"/>
                  <a:pt x="2303" y="564"/>
                  <a:pt x="2303" y="561"/>
                </a:cubicBezTo>
                <a:lnTo>
                  <a:pt x="2296" y="561"/>
                </a:lnTo>
                <a:cubicBezTo>
                  <a:pt x="2296" y="566"/>
                  <a:pt x="2298" y="570"/>
                  <a:pt x="2301" y="573"/>
                </a:cubicBezTo>
                <a:cubicBezTo>
                  <a:pt x="2307" y="578"/>
                  <a:pt x="2315" y="579"/>
                  <a:pt x="2320" y="580"/>
                </a:cubicBezTo>
                <a:lnTo>
                  <a:pt x="2320" y="593"/>
                </a:lnTo>
                <a:lnTo>
                  <a:pt x="2330" y="626"/>
                </a:lnTo>
                <a:lnTo>
                  <a:pt x="2355" y="626"/>
                </a:lnTo>
                <a:cubicBezTo>
                  <a:pt x="2354" y="628"/>
                  <a:pt x="2353" y="631"/>
                  <a:pt x="2353" y="633"/>
                </a:cubicBezTo>
                <a:lnTo>
                  <a:pt x="2360" y="633"/>
                </a:lnTo>
                <a:cubicBezTo>
                  <a:pt x="2360" y="625"/>
                  <a:pt x="2367" y="618"/>
                  <a:pt x="2376" y="618"/>
                </a:cubicBezTo>
                <a:cubicBezTo>
                  <a:pt x="2384" y="618"/>
                  <a:pt x="2391" y="625"/>
                  <a:pt x="2391" y="633"/>
                </a:cubicBezTo>
                <a:cubicBezTo>
                  <a:pt x="2391" y="642"/>
                  <a:pt x="2384" y="649"/>
                  <a:pt x="2376" y="649"/>
                </a:cubicBezTo>
                <a:lnTo>
                  <a:pt x="2255" y="649"/>
                </a:lnTo>
                <a:lnTo>
                  <a:pt x="2255" y="441"/>
                </a:lnTo>
                <a:lnTo>
                  <a:pt x="2329" y="387"/>
                </a:lnTo>
                <a:lnTo>
                  <a:pt x="2415" y="445"/>
                </a:lnTo>
                <a:lnTo>
                  <a:pt x="2415" y="331"/>
                </a:lnTo>
                <a:lnTo>
                  <a:pt x="2529" y="331"/>
                </a:lnTo>
                <a:lnTo>
                  <a:pt x="2529" y="380"/>
                </a:lnTo>
                <a:lnTo>
                  <a:pt x="2589" y="380"/>
                </a:lnTo>
                <a:lnTo>
                  <a:pt x="2589" y="419"/>
                </a:lnTo>
                <a:lnTo>
                  <a:pt x="2563" y="452"/>
                </a:lnTo>
                <a:lnTo>
                  <a:pt x="2563" y="573"/>
                </a:lnTo>
                <a:close/>
                <a:moveTo>
                  <a:pt x="2463" y="649"/>
                </a:moveTo>
                <a:lnTo>
                  <a:pt x="2463" y="649"/>
                </a:lnTo>
                <a:cubicBezTo>
                  <a:pt x="2454" y="649"/>
                  <a:pt x="2447" y="642"/>
                  <a:pt x="2447" y="633"/>
                </a:cubicBezTo>
                <a:cubicBezTo>
                  <a:pt x="2447" y="625"/>
                  <a:pt x="2454" y="618"/>
                  <a:pt x="2463" y="618"/>
                </a:cubicBezTo>
                <a:cubicBezTo>
                  <a:pt x="2471" y="618"/>
                  <a:pt x="2478" y="625"/>
                  <a:pt x="2478" y="633"/>
                </a:cubicBezTo>
                <a:cubicBezTo>
                  <a:pt x="2478" y="642"/>
                  <a:pt x="2471" y="649"/>
                  <a:pt x="2463" y="649"/>
                </a:cubicBezTo>
                <a:close/>
                <a:moveTo>
                  <a:pt x="2359" y="573"/>
                </a:moveTo>
                <a:lnTo>
                  <a:pt x="2359" y="573"/>
                </a:lnTo>
                <a:lnTo>
                  <a:pt x="2359" y="526"/>
                </a:lnTo>
                <a:lnTo>
                  <a:pt x="2476" y="526"/>
                </a:lnTo>
                <a:lnTo>
                  <a:pt x="2476" y="573"/>
                </a:lnTo>
                <a:lnTo>
                  <a:pt x="2359" y="573"/>
                </a:lnTo>
                <a:close/>
                <a:moveTo>
                  <a:pt x="2446" y="619"/>
                </a:moveTo>
                <a:lnTo>
                  <a:pt x="2446" y="619"/>
                </a:lnTo>
                <a:lnTo>
                  <a:pt x="2393" y="619"/>
                </a:lnTo>
                <a:cubicBezTo>
                  <a:pt x="2389" y="614"/>
                  <a:pt x="2383" y="611"/>
                  <a:pt x="2376" y="611"/>
                </a:cubicBezTo>
                <a:cubicBezTo>
                  <a:pt x="2369" y="611"/>
                  <a:pt x="2363" y="614"/>
                  <a:pt x="2359" y="619"/>
                </a:cubicBezTo>
                <a:lnTo>
                  <a:pt x="2359" y="580"/>
                </a:lnTo>
                <a:lnTo>
                  <a:pt x="2476" y="580"/>
                </a:lnTo>
                <a:lnTo>
                  <a:pt x="2476" y="615"/>
                </a:lnTo>
                <a:cubicBezTo>
                  <a:pt x="2472" y="613"/>
                  <a:pt x="2468" y="611"/>
                  <a:pt x="2463" y="611"/>
                </a:cubicBezTo>
                <a:cubicBezTo>
                  <a:pt x="2456" y="611"/>
                  <a:pt x="2450" y="614"/>
                  <a:pt x="2446" y="619"/>
                </a:cubicBezTo>
                <a:close/>
                <a:moveTo>
                  <a:pt x="1899" y="422"/>
                </a:moveTo>
                <a:lnTo>
                  <a:pt x="1899" y="422"/>
                </a:lnTo>
                <a:lnTo>
                  <a:pt x="1905" y="406"/>
                </a:lnTo>
                <a:cubicBezTo>
                  <a:pt x="1906" y="406"/>
                  <a:pt x="1906" y="405"/>
                  <a:pt x="1906" y="404"/>
                </a:cubicBezTo>
                <a:lnTo>
                  <a:pt x="1915" y="422"/>
                </a:lnTo>
                <a:lnTo>
                  <a:pt x="1899" y="422"/>
                </a:lnTo>
                <a:close/>
                <a:moveTo>
                  <a:pt x="1891" y="334"/>
                </a:moveTo>
                <a:lnTo>
                  <a:pt x="1891" y="334"/>
                </a:lnTo>
                <a:cubicBezTo>
                  <a:pt x="1886" y="334"/>
                  <a:pt x="1882" y="330"/>
                  <a:pt x="1882" y="326"/>
                </a:cubicBezTo>
                <a:lnTo>
                  <a:pt x="1883" y="323"/>
                </a:lnTo>
                <a:lnTo>
                  <a:pt x="1897" y="317"/>
                </a:lnTo>
                <a:cubicBezTo>
                  <a:pt x="1898" y="319"/>
                  <a:pt x="1899" y="321"/>
                  <a:pt x="1899" y="323"/>
                </a:cubicBezTo>
                <a:lnTo>
                  <a:pt x="1899" y="326"/>
                </a:lnTo>
                <a:cubicBezTo>
                  <a:pt x="1899" y="328"/>
                  <a:pt x="1898" y="330"/>
                  <a:pt x="1896" y="332"/>
                </a:cubicBezTo>
                <a:cubicBezTo>
                  <a:pt x="1895" y="333"/>
                  <a:pt x="1893" y="334"/>
                  <a:pt x="1891" y="334"/>
                </a:cubicBezTo>
                <a:close/>
                <a:moveTo>
                  <a:pt x="1832" y="422"/>
                </a:moveTo>
                <a:lnTo>
                  <a:pt x="1832" y="422"/>
                </a:lnTo>
                <a:cubicBezTo>
                  <a:pt x="1833" y="421"/>
                  <a:pt x="1834" y="420"/>
                  <a:pt x="1834" y="419"/>
                </a:cubicBezTo>
                <a:cubicBezTo>
                  <a:pt x="1839" y="412"/>
                  <a:pt x="1844" y="405"/>
                  <a:pt x="1846" y="398"/>
                </a:cubicBezTo>
                <a:cubicBezTo>
                  <a:pt x="1847" y="396"/>
                  <a:pt x="1848" y="392"/>
                  <a:pt x="1849" y="387"/>
                </a:cubicBezTo>
                <a:lnTo>
                  <a:pt x="1867" y="422"/>
                </a:lnTo>
                <a:lnTo>
                  <a:pt x="1832" y="422"/>
                </a:lnTo>
                <a:close/>
                <a:moveTo>
                  <a:pt x="1819" y="287"/>
                </a:moveTo>
                <a:lnTo>
                  <a:pt x="1819" y="287"/>
                </a:lnTo>
                <a:lnTo>
                  <a:pt x="1819" y="285"/>
                </a:lnTo>
                <a:lnTo>
                  <a:pt x="1838" y="280"/>
                </a:lnTo>
                <a:cubicBezTo>
                  <a:pt x="1838" y="282"/>
                  <a:pt x="1839" y="283"/>
                  <a:pt x="1839" y="284"/>
                </a:cubicBezTo>
                <a:lnTo>
                  <a:pt x="1839" y="287"/>
                </a:lnTo>
                <a:cubicBezTo>
                  <a:pt x="1838" y="290"/>
                  <a:pt x="1837" y="293"/>
                  <a:pt x="1836" y="294"/>
                </a:cubicBezTo>
                <a:cubicBezTo>
                  <a:pt x="1834" y="296"/>
                  <a:pt x="1831" y="297"/>
                  <a:pt x="1829" y="297"/>
                </a:cubicBezTo>
                <a:cubicBezTo>
                  <a:pt x="1823" y="297"/>
                  <a:pt x="1819" y="292"/>
                  <a:pt x="1819" y="287"/>
                </a:cubicBezTo>
                <a:close/>
                <a:moveTo>
                  <a:pt x="1692" y="422"/>
                </a:moveTo>
                <a:lnTo>
                  <a:pt x="1692" y="422"/>
                </a:lnTo>
                <a:lnTo>
                  <a:pt x="1635" y="422"/>
                </a:lnTo>
                <a:lnTo>
                  <a:pt x="1635" y="374"/>
                </a:lnTo>
                <a:lnTo>
                  <a:pt x="1675" y="374"/>
                </a:lnTo>
                <a:cubicBezTo>
                  <a:pt x="1685" y="374"/>
                  <a:pt x="1692" y="381"/>
                  <a:pt x="1692" y="391"/>
                </a:cubicBezTo>
                <a:lnTo>
                  <a:pt x="1692" y="422"/>
                </a:lnTo>
                <a:close/>
                <a:moveTo>
                  <a:pt x="1692" y="486"/>
                </a:moveTo>
                <a:lnTo>
                  <a:pt x="1692" y="486"/>
                </a:lnTo>
                <a:lnTo>
                  <a:pt x="1658" y="486"/>
                </a:lnTo>
                <a:cubicBezTo>
                  <a:pt x="1656" y="472"/>
                  <a:pt x="1644" y="461"/>
                  <a:pt x="1629" y="461"/>
                </a:cubicBezTo>
                <a:cubicBezTo>
                  <a:pt x="1615" y="461"/>
                  <a:pt x="1603" y="472"/>
                  <a:pt x="1601" y="486"/>
                </a:cubicBezTo>
                <a:lnTo>
                  <a:pt x="1461" y="486"/>
                </a:lnTo>
                <a:cubicBezTo>
                  <a:pt x="1460" y="472"/>
                  <a:pt x="1448" y="461"/>
                  <a:pt x="1433" y="461"/>
                </a:cubicBezTo>
                <a:cubicBezTo>
                  <a:pt x="1419" y="461"/>
                  <a:pt x="1407" y="472"/>
                  <a:pt x="1405" y="486"/>
                </a:cubicBezTo>
                <a:lnTo>
                  <a:pt x="1371" y="486"/>
                </a:lnTo>
                <a:lnTo>
                  <a:pt x="1371" y="429"/>
                </a:lnTo>
                <a:lnTo>
                  <a:pt x="1611" y="429"/>
                </a:lnTo>
                <a:lnTo>
                  <a:pt x="1614" y="429"/>
                </a:lnTo>
                <a:lnTo>
                  <a:pt x="1614" y="374"/>
                </a:lnTo>
                <a:lnTo>
                  <a:pt x="1628" y="374"/>
                </a:lnTo>
                <a:lnTo>
                  <a:pt x="1628" y="429"/>
                </a:lnTo>
                <a:lnTo>
                  <a:pt x="1692" y="429"/>
                </a:lnTo>
                <a:lnTo>
                  <a:pt x="1692" y="486"/>
                </a:lnTo>
                <a:close/>
                <a:moveTo>
                  <a:pt x="1485" y="374"/>
                </a:moveTo>
                <a:lnTo>
                  <a:pt x="1485" y="374"/>
                </a:lnTo>
                <a:lnTo>
                  <a:pt x="1485" y="422"/>
                </a:lnTo>
                <a:lnTo>
                  <a:pt x="1424" y="422"/>
                </a:lnTo>
                <a:lnTo>
                  <a:pt x="1424" y="374"/>
                </a:lnTo>
                <a:lnTo>
                  <a:pt x="1485" y="374"/>
                </a:lnTo>
                <a:close/>
                <a:moveTo>
                  <a:pt x="1553" y="374"/>
                </a:moveTo>
                <a:lnTo>
                  <a:pt x="1553" y="374"/>
                </a:lnTo>
                <a:lnTo>
                  <a:pt x="1553" y="422"/>
                </a:lnTo>
                <a:lnTo>
                  <a:pt x="1492" y="422"/>
                </a:lnTo>
                <a:lnTo>
                  <a:pt x="1492" y="374"/>
                </a:lnTo>
                <a:lnTo>
                  <a:pt x="1553" y="374"/>
                </a:lnTo>
                <a:close/>
                <a:moveTo>
                  <a:pt x="1607" y="374"/>
                </a:moveTo>
                <a:lnTo>
                  <a:pt x="1607" y="374"/>
                </a:lnTo>
                <a:lnTo>
                  <a:pt x="1607" y="422"/>
                </a:lnTo>
                <a:lnTo>
                  <a:pt x="1559" y="422"/>
                </a:lnTo>
                <a:lnTo>
                  <a:pt x="1559" y="374"/>
                </a:lnTo>
                <a:lnTo>
                  <a:pt x="1607" y="374"/>
                </a:lnTo>
                <a:close/>
                <a:moveTo>
                  <a:pt x="997" y="195"/>
                </a:moveTo>
                <a:lnTo>
                  <a:pt x="997" y="195"/>
                </a:lnTo>
                <a:lnTo>
                  <a:pt x="966" y="195"/>
                </a:lnTo>
                <a:lnTo>
                  <a:pt x="966" y="163"/>
                </a:lnTo>
                <a:lnTo>
                  <a:pt x="981" y="163"/>
                </a:lnTo>
                <a:lnTo>
                  <a:pt x="997" y="163"/>
                </a:lnTo>
                <a:lnTo>
                  <a:pt x="997" y="195"/>
                </a:lnTo>
                <a:close/>
                <a:moveTo>
                  <a:pt x="997" y="244"/>
                </a:moveTo>
                <a:lnTo>
                  <a:pt x="997" y="244"/>
                </a:lnTo>
                <a:lnTo>
                  <a:pt x="969" y="224"/>
                </a:lnTo>
                <a:lnTo>
                  <a:pt x="997" y="204"/>
                </a:lnTo>
                <a:lnTo>
                  <a:pt x="997" y="244"/>
                </a:lnTo>
                <a:close/>
                <a:moveTo>
                  <a:pt x="997" y="293"/>
                </a:moveTo>
                <a:lnTo>
                  <a:pt x="997" y="293"/>
                </a:lnTo>
                <a:lnTo>
                  <a:pt x="969" y="273"/>
                </a:lnTo>
                <a:lnTo>
                  <a:pt x="997" y="253"/>
                </a:lnTo>
                <a:lnTo>
                  <a:pt x="997" y="293"/>
                </a:lnTo>
                <a:close/>
                <a:moveTo>
                  <a:pt x="997" y="342"/>
                </a:moveTo>
                <a:lnTo>
                  <a:pt x="997" y="342"/>
                </a:lnTo>
                <a:lnTo>
                  <a:pt x="969" y="322"/>
                </a:lnTo>
                <a:lnTo>
                  <a:pt x="997" y="302"/>
                </a:lnTo>
                <a:lnTo>
                  <a:pt x="997" y="342"/>
                </a:lnTo>
                <a:close/>
                <a:moveTo>
                  <a:pt x="997" y="391"/>
                </a:moveTo>
                <a:lnTo>
                  <a:pt x="997" y="391"/>
                </a:lnTo>
                <a:lnTo>
                  <a:pt x="969" y="371"/>
                </a:lnTo>
                <a:lnTo>
                  <a:pt x="997" y="351"/>
                </a:lnTo>
                <a:lnTo>
                  <a:pt x="997" y="391"/>
                </a:lnTo>
                <a:close/>
                <a:moveTo>
                  <a:pt x="966" y="414"/>
                </a:moveTo>
                <a:lnTo>
                  <a:pt x="966" y="414"/>
                </a:lnTo>
                <a:lnTo>
                  <a:pt x="966" y="377"/>
                </a:lnTo>
                <a:lnTo>
                  <a:pt x="992" y="396"/>
                </a:lnTo>
                <a:lnTo>
                  <a:pt x="966" y="414"/>
                </a:lnTo>
                <a:close/>
                <a:moveTo>
                  <a:pt x="966" y="328"/>
                </a:moveTo>
                <a:lnTo>
                  <a:pt x="966" y="328"/>
                </a:lnTo>
                <a:lnTo>
                  <a:pt x="992" y="347"/>
                </a:lnTo>
                <a:lnTo>
                  <a:pt x="966" y="365"/>
                </a:lnTo>
                <a:lnTo>
                  <a:pt x="966" y="328"/>
                </a:lnTo>
                <a:close/>
                <a:moveTo>
                  <a:pt x="966" y="279"/>
                </a:moveTo>
                <a:lnTo>
                  <a:pt x="966" y="279"/>
                </a:lnTo>
                <a:lnTo>
                  <a:pt x="992" y="297"/>
                </a:lnTo>
                <a:lnTo>
                  <a:pt x="966" y="316"/>
                </a:lnTo>
                <a:lnTo>
                  <a:pt x="966" y="279"/>
                </a:lnTo>
                <a:close/>
                <a:moveTo>
                  <a:pt x="966" y="230"/>
                </a:moveTo>
                <a:lnTo>
                  <a:pt x="966" y="230"/>
                </a:lnTo>
                <a:lnTo>
                  <a:pt x="992" y="248"/>
                </a:lnTo>
                <a:lnTo>
                  <a:pt x="966" y="267"/>
                </a:lnTo>
                <a:lnTo>
                  <a:pt x="966" y="230"/>
                </a:lnTo>
                <a:close/>
                <a:moveTo>
                  <a:pt x="966" y="202"/>
                </a:moveTo>
                <a:lnTo>
                  <a:pt x="966" y="202"/>
                </a:lnTo>
                <a:lnTo>
                  <a:pt x="988" y="202"/>
                </a:lnTo>
                <a:lnTo>
                  <a:pt x="966" y="217"/>
                </a:lnTo>
                <a:lnTo>
                  <a:pt x="966" y="202"/>
                </a:lnTo>
                <a:close/>
                <a:moveTo>
                  <a:pt x="960" y="195"/>
                </a:moveTo>
                <a:lnTo>
                  <a:pt x="960" y="195"/>
                </a:lnTo>
                <a:lnTo>
                  <a:pt x="920" y="195"/>
                </a:lnTo>
                <a:lnTo>
                  <a:pt x="960" y="163"/>
                </a:lnTo>
                <a:lnTo>
                  <a:pt x="960" y="195"/>
                </a:lnTo>
                <a:close/>
                <a:moveTo>
                  <a:pt x="835" y="337"/>
                </a:moveTo>
                <a:lnTo>
                  <a:pt x="835" y="337"/>
                </a:lnTo>
                <a:lnTo>
                  <a:pt x="855" y="320"/>
                </a:lnTo>
                <a:lnTo>
                  <a:pt x="850" y="315"/>
                </a:lnTo>
                <a:lnTo>
                  <a:pt x="835" y="328"/>
                </a:lnTo>
                <a:lnTo>
                  <a:pt x="835" y="309"/>
                </a:lnTo>
                <a:lnTo>
                  <a:pt x="828" y="309"/>
                </a:lnTo>
                <a:lnTo>
                  <a:pt x="828" y="342"/>
                </a:lnTo>
                <a:lnTo>
                  <a:pt x="808" y="326"/>
                </a:lnTo>
                <a:lnTo>
                  <a:pt x="804" y="331"/>
                </a:lnTo>
                <a:lnTo>
                  <a:pt x="828" y="350"/>
                </a:lnTo>
                <a:lnTo>
                  <a:pt x="828" y="358"/>
                </a:lnTo>
                <a:cubicBezTo>
                  <a:pt x="808" y="356"/>
                  <a:pt x="792" y="339"/>
                  <a:pt x="792" y="319"/>
                </a:cubicBezTo>
                <a:cubicBezTo>
                  <a:pt x="792" y="297"/>
                  <a:pt x="810" y="280"/>
                  <a:pt x="831" y="280"/>
                </a:cubicBezTo>
                <a:cubicBezTo>
                  <a:pt x="853" y="280"/>
                  <a:pt x="870" y="297"/>
                  <a:pt x="870" y="319"/>
                </a:cubicBezTo>
                <a:cubicBezTo>
                  <a:pt x="870" y="339"/>
                  <a:pt x="855" y="356"/>
                  <a:pt x="835" y="358"/>
                </a:cubicBezTo>
                <a:lnTo>
                  <a:pt x="835" y="337"/>
                </a:lnTo>
                <a:close/>
                <a:moveTo>
                  <a:pt x="698" y="422"/>
                </a:moveTo>
                <a:lnTo>
                  <a:pt x="698" y="422"/>
                </a:lnTo>
                <a:lnTo>
                  <a:pt x="698" y="408"/>
                </a:lnTo>
                <a:lnTo>
                  <a:pt x="765" y="408"/>
                </a:lnTo>
                <a:lnTo>
                  <a:pt x="765" y="422"/>
                </a:lnTo>
                <a:lnTo>
                  <a:pt x="698" y="422"/>
                </a:lnTo>
                <a:close/>
                <a:moveTo>
                  <a:pt x="698" y="379"/>
                </a:moveTo>
                <a:lnTo>
                  <a:pt x="698" y="379"/>
                </a:lnTo>
                <a:lnTo>
                  <a:pt x="765" y="379"/>
                </a:lnTo>
                <a:lnTo>
                  <a:pt x="765" y="389"/>
                </a:lnTo>
                <a:lnTo>
                  <a:pt x="698" y="389"/>
                </a:lnTo>
                <a:lnTo>
                  <a:pt x="698" y="379"/>
                </a:lnTo>
                <a:close/>
                <a:moveTo>
                  <a:pt x="612" y="366"/>
                </a:moveTo>
                <a:lnTo>
                  <a:pt x="612" y="366"/>
                </a:lnTo>
                <a:lnTo>
                  <a:pt x="610" y="368"/>
                </a:lnTo>
                <a:cubicBezTo>
                  <a:pt x="607" y="374"/>
                  <a:pt x="601" y="378"/>
                  <a:pt x="594" y="379"/>
                </a:cubicBezTo>
                <a:cubicBezTo>
                  <a:pt x="587" y="380"/>
                  <a:pt x="581" y="378"/>
                  <a:pt x="576" y="373"/>
                </a:cubicBezTo>
                <a:cubicBezTo>
                  <a:pt x="590" y="366"/>
                  <a:pt x="599" y="351"/>
                  <a:pt x="599" y="335"/>
                </a:cubicBezTo>
                <a:cubicBezTo>
                  <a:pt x="599" y="326"/>
                  <a:pt x="597" y="313"/>
                  <a:pt x="592" y="301"/>
                </a:cubicBezTo>
                <a:cubicBezTo>
                  <a:pt x="592" y="300"/>
                  <a:pt x="591" y="298"/>
                  <a:pt x="590" y="296"/>
                </a:cubicBezTo>
                <a:cubicBezTo>
                  <a:pt x="591" y="296"/>
                  <a:pt x="592" y="295"/>
                  <a:pt x="593" y="295"/>
                </a:cubicBezTo>
                <a:cubicBezTo>
                  <a:pt x="600" y="294"/>
                  <a:pt x="606" y="296"/>
                  <a:pt x="611" y="301"/>
                </a:cubicBezTo>
                <a:lnTo>
                  <a:pt x="613" y="303"/>
                </a:lnTo>
                <a:lnTo>
                  <a:pt x="615" y="301"/>
                </a:lnTo>
                <a:cubicBezTo>
                  <a:pt x="618" y="299"/>
                  <a:pt x="622" y="298"/>
                  <a:pt x="625" y="298"/>
                </a:cubicBezTo>
                <a:cubicBezTo>
                  <a:pt x="628" y="297"/>
                  <a:pt x="630" y="297"/>
                  <a:pt x="633" y="298"/>
                </a:cubicBezTo>
                <a:cubicBezTo>
                  <a:pt x="634" y="298"/>
                  <a:pt x="649" y="301"/>
                  <a:pt x="650" y="318"/>
                </a:cubicBezTo>
                <a:lnTo>
                  <a:pt x="650" y="327"/>
                </a:lnTo>
                <a:lnTo>
                  <a:pt x="652" y="328"/>
                </a:lnTo>
                <a:cubicBezTo>
                  <a:pt x="659" y="330"/>
                  <a:pt x="663" y="335"/>
                  <a:pt x="664" y="342"/>
                </a:cubicBezTo>
                <a:cubicBezTo>
                  <a:pt x="665" y="346"/>
                  <a:pt x="663" y="351"/>
                  <a:pt x="661" y="354"/>
                </a:cubicBezTo>
                <a:cubicBezTo>
                  <a:pt x="658" y="358"/>
                  <a:pt x="654" y="360"/>
                  <a:pt x="650" y="360"/>
                </a:cubicBezTo>
                <a:cubicBezTo>
                  <a:pt x="646" y="361"/>
                  <a:pt x="642" y="360"/>
                  <a:pt x="639" y="358"/>
                </a:cubicBezTo>
                <a:lnTo>
                  <a:pt x="636" y="356"/>
                </a:lnTo>
                <a:lnTo>
                  <a:pt x="634" y="358"/>
                </a:lnTo>
                <a:cubicBezTo>
                  <a:pt x="631" y="363"/>
                  <a:pt x="625" y="366"/>
                  <a:pt x="619" y="367"/>
                </a:cubicBezTo>
                <a:cubicBezTo>
                  <a:pt x="618" y="367"/>
                  <a:pt x="616" y="367"/>
                  <a:pt x="614" y="367"/>
                </a:cubicBezTo>
                <a:lnTo>
                  <a:pt x="612" y="366"/>
                </a:lnTo>
                <a:close/>
                <a:moveTo>
                  <a:pt x="559" y="422"/>
                </a:moveTo>
                <a:lnTo>
                  <a:pt x="559" y="422"/>
                </a:lnTo>
                <a:lnTo>
                  <a:pt x="559" y="378"/>
                </a:lnTo>
                <a:cubicBezTo>
                  <a:pt x="562" y="378"/>
                  <a:pt x="565" y="377"/>
                  <a:pt x="568" y="377"/>
                </a:cubicBezTo>
                <a:lnTo>
                  <a:pt x="568" y="377"/>
                </a:lnTo>
                <a:cubicBezTo>
                  <a:pt x="568" y="377"/>
                  <a:pt x="569" y="376"/>
                  <a:pt x="569" y="376"/>
                </a:cubicBezTo>
                <a:cubicBezTo>
                  <a:pt x="575" y="382"/>
                  <a:pt x="583" y="386"/>
                  <a:pt x="591" y="386"/>
                </a:cubicBezTo>
                <a:cubicBezTo>
                  <a:pt x="592" y="386"/>
                  <a:pt x="593" y="386"/>
                  <a:pt x="594" y="386"/>
                </a:cubicBezTo>
                <a:cubicBezTo>
                  <a:pt x="600" y="385"/>
                  <a:pt x="606" y="383"/>
                  <a:pt x="610" y="379"/>
                </a:cubicBezTo>
                <a:lnTo>
                  <a:pt x="610" y="422"/>
                </a:lnTo>
                <a:lnTo>
                  <a:pt x="559" y="422"/>
                </a:lnTo>
                <a:close/>
                <a:moveTo>
                  <a:pt x="559" y="352"/>
                </a:moveTo>
                <a:lnTo>
                  <a:pt x="559" y="352"/>
                </a:lnTo>
                <a:lnTo>
                  <a:pt x="578" y="336"/>
                </a:lnTo>
                <a:lnTo>
                  <a:pt x="574" y="331"/>
                </a:lnTo>
                <a:lnTo>
                  <a:pt x="559" y="343"/>
                </a:lnTo>
                <a:lnTo>
                  <a:pt x="559" y="325"/>
                </a:lnTo>
                <a:lnTo>
                  <a:pt x="552" y="325"/>
                </a:lnTo>
                <a:lnTo>
                  <a:pt x="552" y="356"/>
                </a:lnTo>
                <a:lnTo>
                  <a:pt x="534" y="341"/>
                </a:lnTo>
                <a:lnTo>
                  <a:pt x="529" y="346"/>
                </a:lnTo>
                <a:lnTo>
                  <a:pt x="552" y="365"/>
                </a:lnTo>
                <a:lnTo>
                  <a:pt x="552" y="371"/>
                </a:lnTo>
                <a:cubicBezTo>
                  <a:pt x="534" y="370"/>
                  <a:pt x="519" y="354"/>
                  <a:pt x="519" y="335"/>
                </a:cubicBezTo>
                <a:cubicBezTo>
                  <a:pt x="519" y="313"/>
                  <a:pt x="536" y="266"/>
                  <a:pt x="556" y="266"/>
                </a:cubicBezTo>
                <a:cubicBezTo>
                  <a:pt x="566" y="266"/>
                  <a:pt x="578" y="281"/>
                  <a:pt x="586" y="304"/>
                </a:cubicBezTo>
                <a:cubicBezTo>
                  <a:pt x="590" y="315"/>
                  <a:pt x="593" y="327"/>
                  <a:pt x="593" y="335"/>
                </a:cubicBezTo>
                <a:cubicBezTo>
                  <a:pt x="593" y="351"/>
                  <a:pt x="582" y="366"/>
                  <a:pt x="566" y="370"/>
                </a:cubicBezTo>
                <a:cubicBezTo>
                  <a:pt x="564" y="371"/>
                  <a:pt x="561" y="371"/>
                  <a:pt x="559" y="371"/>
                </a:cubicBezTo>
                <a:lnTo>
                  <a:pt x="559" y="352"/>
                </a:lnTo>
                <a:close/>
                <a:moveTo>
                  <a:pt x="312" y="510"/>
                </a:moveTo>
                <a:lnTo>
                  <a:pt x="312" y="510"/>
                </a:lnTo>
                <a:lnTo>
                  <a:pt x="272" y="477"/>
                </a:lnTo>
                <a:lnTo>
                  <a:pt x="352" y="477"/>
                </a:lnTo>
                <a:lnTo>
                  <a:pt x="312" y="510"/>
                </a:lnTo>
                <a:close/>
                <a:moveTo>
                  <a:pt x="542" y="539"/>
                </a:moveTo>
                <a:lnTo>
                  <a:pt x="542" y="539"/>
                </a:lnTo>
                <a:cubicBezTo>
                  <a:pt x="543" y="539"/>
                  <a:pt x="543" y="540"/>
                  <a:pt x="543" y="541"/>
                </a:cubicBezTo>
                <a:lnTo>
                  <a:pt x="542" y="544"/>
                </a:lnTo>
                <a:cubicBezTo>
                  <a:pt x="542" y="548"/>
                  <a:pt x="538" y="551"/>
                  <a:pt x="533" y="551"/>
                </a:cubicBezTo>
                <a:cubicBezTo>
                  <a:pt x="529" y="550"/>
                  <a:pt x="526" y="546"/>
                  <a:pt x="526" y="542"/>
                </a:cubicBezTo>
                <a:lnTo>
                  <a:pt x="542" y="539"/>
                </a:lnTo>
                <a:close/>
                <a:moveTo>
                  <a:pt x="551" y="649"/>
                </a:moveTo>
                <a:lnTo>
                  <a:pt x="551" y="649"/>
                </a:lnTo>
                <a:lnTo>
                  <a:pt x="520" y="649"/>
                </a:lnTo>
                <a:lnTo>
                  <a:pt x="533" y="632"/>
                </a:lnTo>
                <a:cubicBezTo>
                  <a:pt x="534" y="630"/>
                  <a:pt x="536" y="626"/>
                  <a:pt x="537" y="622"/>
                </a:cubicBezTo>
                <a:lnTo>
                  <a:pt x="551" y="649"/>
                </a:lnTo>
                <a:close/>
                <a:moveTo>
                  <a:pt x="669" y="543"/>
                </a:moveTo>
                <a:lnTo>
                  <a:pt x="669" y="543"/>
                </a:lnTo>
                <a:cubicBezTo>
                  <a:pt x="669" y="545"/>
                  <a:pt x="669" y="546"/>
                  <a:pt x="668" y="548"/>
                </a:cubicBezTo>
                <a:lnTo>
                  <a:pt x="667" y="550"/>
                </a:lnTo>
                <a:lnTo>
                  <a:pt x="667" y="550"/>
                </a:lnTo>
                <a:cubicBezTo>
                  <a:pt x="667" y="552"/>
                  <a:pt x="665" y="554"/>
                  <a:pt x="663" y="555"/>
                </a:cubicBezTo>
                <a:cubicBezTo>
                  <a:pt x="661" y="556"/>
                  <a:pt x="659" y="556"/>
                  <a:pt x="657" y="555"/>
                </a:cubicBezTo>
                <a:cubicBezTo>
                  <a:pt x="654" y="554"/>
                  <a:pt x="652" y="550"/>
                  <a:pt x="652" y="547"/>
                </a:cubicBezTo>
                <a:lnTo>
                  <a:pt x="669" y="543"/>
                </a:lnTo>
                <a:close/>
                <a:moveTo>
                  <a:pt x="657" y="649"/>
                </a:moveTo>
                <a:lnTo>
                  <a:pt x="657" y="649"/>
                </a:lnTo>
                <a:lnTo>
                  <a:pt x="627" y="649"/>
                </a:lnTo>
                <a:lnTo>
                  <a:pt x="640" y="634"/>
                </a:lnTo>
                <a:cubicBezTo>
                  <a:pt x="642" y="631"/>
                  <a:pt x="643" y="627"/>
                  <a:pt x="644" y="623"/>
                </a:cubicBezTo>
                <a:lnTo>
                  <a:pt x="657" y="649"/>
                </a:lnTo>
                <a:close/>
                <a:moveTo>
                  <a:pt x="810" y="540"/>
                </a:moveTo>
                <a:lnTo>
                  <a:pt x="810" y="540"/>
                </a:lnTo>
                <a:lnTo>
                  <a:pt x="810" y="556"/>
                </a:lnTo>
                <a:lnTo>
                  <a:pt x="790" y="556"/>
                </a:lnTo>
                <a:lnTo>
                  <a:pt x="790" y="529"/>
                </a:lnTo>
                <a:lnTo>
                  <a:pt x="810" y="540"/>
                </a:lnTo>
                <a:close/>
                <a:moveTo>
                  <a:pt x="817" y="627"/>
                </a:moveTo>
                <a:lnTo>
                  <a:pt x="817" y="627"/>
                </a:lnTo>
                <a:lnTo>
                  <a:pt x="839" y="627"/>
                </a:lnTo>
                <a:lnTo>
                  <a:pt x="839" y="649"/>
                </a:lnTo>
                <a:lnTo>
                  <a:pt x="817" y="649"/>
                </a:lnTo>
                <a:lnTo>
                  <a:pt x="817" y="627"/>
                </a:lnTo>
                <a:close/>
                <a:moveTo>
                  <a:pt x="817" y="595"/>
                </a:moveTo>
                <a:lnTo>
                  <a:pt x="817" y="595"/>
                </a:lnTo>
                <a:lnTo>
                  <a:pt x="839" y="595"/>
                </a:lnTo>
                <a:lnTo>
                  <a:pt x="839" y="620"/>
                </a:lnTo>
                <a:lnTo>
                  <a:pt x="817" y="620"/>
                </a:lnTo>
                <a:lnTo>
                  <a:pt x="817" y="595"/>
                </a:lnTo>
                <a:close/>
                <a:moveTo>
                  <a:pt x="817" y="563"/>
                </a:moveTo>
                <a:lnTo>
                  <a:pt x="817" y="563"/>
                </a:lnTo>
                <a:lnTo>
                  <a:pt x="839" y="563"/>
                </a:lnTo>
                <a:lnTo>
                  <a:pt x="839" y="588"/>
                </a:lnTo>
                <a:lnTo>
                  <a:pt x="817" y="588"/>
                </a:lnTo>
                <a:lnTo>
                  <a:pt x="817" y="563"/>
                </a:lnTo>
                <a:close/>
                <a:moveTo>
                  <a:pt x="817" y="543"/>
                </a:moveTo>
                <a:lnTo>
                  <a:pt x="817" y="543"/>
                </a:lnTo>
                <a:lnTo>
                  <a:pt x="839" y="555"/>
                </a:lnTo>
                <a:lnTo>
                  <a:pt x="839" y="556"/>
                </a:lnTo>
                <a:lnTo>
                  <a:pt x="817" y="556"/>
                </a:lnTo>
                <a:lnTo>
                  <a:pt x="817" y="543"/>
                </a:lnTo>
                <a:close/>
                <a:moveTo>
                  <a:pt x="845" y="627"/>
                </a:moveTo>
                <a:lnTo>
                  <a:pt x="845" y="627"/>
                </a:lnTo>
                <a:lnTo>
                  <a:pt x="866" y="627"/>
                </a:lnTo>
                <a:lnTo>
                  <a:pt x="866" y="649"/>
                </a:lnTo>
                <a:lnTo>
                  <a:pt x="845" y="649"/>
                </a:lnTo>
                <a:lnTo>
                  <a:pt x="845" y="627"/>
                </a:lnTo>
                <a:close/>
                <a:moveTo>
                  <a:pt x="845" y="595"/>
                </a:moveTo>
                <a:lnTo>
                  <a:pt x="845" y="595"/>
                </a:lnTo>
                <a:lnTo>
                  <a:pt x="866" y="595"/>
                </a:lnTo>
                <a:lnTo>
                  <a:pt x="866" y="620"/>
                </a:lnTo>
                <a:lnTo>
                  <a:pt x="845" y="620"/>
                </a:lnTo>
                <a:lnTo>
                  <a:pt x="845" y="595"/>
                </a:lnTo>
                <a:close/>
                <a:moveTo>
                  <a:pt x="845" y="563"/>
                </a:moveTo>
                <a:lnTo>
                  <a:pt x="845" y="563"/>
                </a:lnTo>
                <a:lnTo>
                  <a:pt x="854" y="563"/>
                </a:lnTo>
                <a:lnTo>
                  <a:pt x="866" y="570"/>
                </a:lnTo>
                <a:lnTo>
                  <a:pt x="866" y="588"/>
                </a:lnTo>
                <a:lnTo>
                  <a:pt x="845" y="588"/>
                </a:lnTo>
                <a:lnTo>
                  <a:pt x="845" y="563"/>
                </a:lnTo>
                <a:close/>
                <a:moveTo>
                  <a:pt x="810" y="588"/>
                </a:moveTo>
                <a:lnTo>
                  <a:pt x="810" y="588"/>
                </a:lnTo>
                <a:lnTo>
                  <a:pt x="790" y="588"/>
                </a:lnTo>
                <a:lnTo>
                  <a:pt x="790" y="563"/>
                </a:lnTo>
                <a:lnTo>
                  <a:pt x="810" y="563"/>
                </a:lnTo>
                <a:lnTo>
                  <a:pt x="810" y="588"/>
                </a:lnTo>
                <a:close/>
                <a:moveTo>
                  <a:pt x="810" y="620"/>
                </a:moveTo>
                <a:lnTo>
                  <a:pt x="810" y="620"/>
                </a:lnTo>
                <a:lnTo>
                  <a:pt x="790" y="620"/>
                </a:lnTo>
                <a:lnTo>
                  <a:pt x="790" y="595"/>
                </a:lnTo>
                <a:lnTo>
                  <a:pt x="810" y="595"/>
                </a:lnTo>
                <a:lnTo>
                  <a:pt x="810" y="620"/>
                </a:lnTo>
                <a:close/>
                <a:moveTo>
                  <a:pt x="810" y="649"/>
                </a:moveTo>
                <a:lnTo>
                  <a:pt x="810" y="649"/>
                </a:lnTo>
                <a:lnTo>
                  <a:pt x="790" y="649"/>
                </a:lnTo>
                <a:lnTo>
                  <a:pt x="790" y="627"/>
                </a:lnTo>
                <a:lnTo>
                  <a:pt x="810" y="627"/>
                </a:lnTo>
                <a:lnTo>
                  <a:pt x="810" y="649"/>
                </a:lnTo>
                <a:close/>
                <a:moveTo>
                  <a:pt x="289" y="605"/>
                </a:moveTo>
                <a:lnTo>
                  <a:pt x="289" y="605"/>
                </a:lnTo>
                <a:cubicBezTo>
                  <a:pt x="289" y="629"/>
                  <a:pt x="270" y="649"/>
                  <a:pt x="246" y="649"/>
                </a:cubicBezTo>
                <a:cubicBezTo>
                  <a:pt x="221" y="649"/>
                  <a:pt x="202" y="629"/>
                  <a:pt x="202" y="605"/>
                </a:cubicBezTo>
                <a:cubicBezTo>
                  <a:pt x="202" y="581"/>
                  <a:pt x="221" y="561"/>
                  <a:pt x="246" y="561"/>
                </a:cubicBezTo>
                <a:cubicBezTo>
                  <a:pt x="270" y="561"/>
                  <a:pt x="289" y="581"/>
                  <a:pt x="289" y="605"/>
                </a:cubicBezTo>
                <a:close/>
                <a:moveTo>
                  <a:pt x="18" y="147"/>
                </a:moveTo>
                <a:lnTo>
                  <a:pt x="18" y="147"/>
                </a:lnTo>
                <a:lnTo>
                  <a:pt x="146" y="147"/>
                </a:lnTo>
                <a:lnTo>
                  <a:pt x="142" y="180"/>
                </a:lnTo>
                <a:lnTo>
                  <a:pt x="22" y="180"/>
                </a:lnTo>
                <a:lnTo>
                  <a:pt x="18" y="147"/>
                </a:lnTo>
                <a:close/>
                <a:moveTo>
                  <a:pt x="6" y="140"/>
                </a:moveTo>
                <a:lnTo>
                  <a:pt x="6" y="140"/>
                </a:lnTo>
                <a:lnTo>
                  <a:pt x="6" y="120"/>
                </a:lnTo>
                <a:lnTo>
                  <a:pt x="16" y="120"/>
                </a:lnTo>
                <a:lnTo>
                  <a:pt x="16" y="107"/>
                </a:lnTo>
                <a:cubicBezTo>
                  <a:pt x="16" y="101"/>
                  <a:pt x="21" y="96"/>
                  <a:pt x="26" y="96"/>
                </a:cubicBezTo>
                <a:lnTo>
                  <a:pt x="138" y="96"/>
                </a:lnTo>
                <a:cubicBezTo>
                  <a:pt x="143" y="96"/>
                  <a:pt x="147" y="101"/>
                  <a:pt x="147" y="107"/>
                </a:cubicBezTo>
                <a:lnTo>
                  <a:pt x="147" y="120"/>
                </a:lnTo>
                <a:lnTo>
                  <a:pt x="157" y="120"/>
                </a:lnTo>
                <a:lnTo>
                  <a:pt x="157" y="140"/>
                </a:lnTo>
                <a:lnTo>
                  <a:pt x="6" y="140"/>
                </a:lnTo>
                <a:close/>
                <a:moveTo>
                  <a:pt x="1004" y="163"/>
                </a:moveTo>
                <a:lnTo>
                  <a:pt x="1004" y="163"/>
                </a:lnTo>
                <a:lnTo>
                  <a:pt x="1066" y="195"/>
                </a:lnTo>
                <a:lnTo>
                  <a:pt x="1004" y="195"/>
                </a:lnTo>
                <a:lnTo>
                  <a:pt x="1004" y="163"/>
                </a:lnTo>
                <a:close/>
                <a:moveTo>
                  <a:pt x="1669" y="339"/>
                </a:moveTo>
                <a:lnTo>
                  <a:pt x="1669" y="339"/>
                </a:lnTo>
                <a:cubicBezTo>
                  <a:pt x="1667" y="337"/>
                  <a:pt x="1665" y="335"/>
                  <a:pt x="1660" y="335"/>
                </a:cubicBezTo>
                <a:cubicBezTo>
                  <a:pt x="1655" y="335"/>
                  <a:pt x="1653" y="337"/>
                  <a:pt x="1651" y="339"/>
                </a:cubicBezTo>
                <a:cubicBezTo>
                  <a:pt x="1649" y="341"/>
                  <a:pt x="1649" y="341"/>
                  <a:pt x="1647" y="341"/>
                </a:cubicBezTo>
                <a:cubicBezTo>
                  <a:pt x="1645" y="341"/>
                  <a:pt x="1644" y="341"/>
                  <a:pt x="1642" y="339"/>
                </a:cubicBezTo>
                <a:cubicBezTo>
                  <a:pt x="1640" y="337"/>
                  <a:pt x="1638" y="335"/>
                  <a:pt x="1633" y="335"/>
                </a:cubicBezTo>
                <a:lnTo>
                  <a:pt x="1632" y="335"/>
                </a:lnTo>
                <a:lnTo>
                  <a:pt x="1632" y="314"/>
                </a:lnTo>
                <a:lnTo>
                  <a:pt x="1633" y="314"/>
                </a:lnTo>
                <a:cubicBezTo>
                  <a:pt x="1635" y="314"/>
                  <a:pt x="1636" y="315"/>
                  <a:pt x="1638" y="316"/>
                </a:cubicBezTo>
                <a:cubicBezTo>
                  <a:pt x="1639" y="318"/>
                  <a:pt x="1642" y="321"/>
                  <a:pt x="1647" y="321"/>
                </a:cubicBezTo>
                <a:cubicBezTo>
                  <a:pt x="1651" y="321"/>
                  <a:pt x="1654" y="318"/>
                  <a:pt x="1656" y="316"/>
                </a:cubicBezTo>
                <a:cubicBezTo>
                  <a:pt x="1657" y="315"/>
                  <a:pt x="1658" y="314"/>
                  <a:pt x="1660" y="314"/>
                </a:cubicBezTo>
                <a:cubicBezTo>
                  <a:pt x="1662" y="314"/>
                  <a:pt x="1663" y="315"/>
                  <a:pt x="1665" y="316"/>
                </a:cubicBezTo>
                <a:cubicBezTo>
                  <a:pt x="1666" y="318"/>
                  <a:pt x="1668" y="319"/>
                  <a:pt x="1670" y="320"/>
                </a:cubicBezTo>
                <a:lnTo>
                  <a:pt x="1670" y="340"/>
                </a:lnTo>
                <a:cubicBezTo>
                  <a:pt x="1670" y="340"/>
                  <a:pt x="1670" y="339"/>
                  <a:pt x="1669" y="339"/>
                </a:cubicBezTo>
                <a:close/>
                <a:moveTo>
                  <a:pt x="5010" y="480"/>
                </a:moveTo>
                <a:lnTo>
                  <a:pt x="5010" y="480"/>
                </a:lnTo>
                <a:cubicBezTo>
                  <a:pt x="5008" y="478"/>
                  <a:pt x="5005" y="477"/>
                  <a:pt x="5001" y="475"/>
                </a:cubicBezTo>
                <a:lnTo>
                  <a:pt x="5000" y="454"/>
                </a:lnTo>
                <a:lnTo>
                  <a:pt x="4993" y="454"/>
                </a:lnTo>
                <a:lnTo>
                  <a:pt x="4995" y="474"/>
                </a:lnTo>
                <a:cubicBezTo>
                  <a:pt x="4993" y="474"/>
                  <a:pt x="4992" y="473"/>
                  <a:pt x="4990" y="473"/>
                </a:cubicBezTo>
                <a:cubicBezTo>
                  <a:pt x="4988" y="473"/>
                  <a:pt x="4987" y="474"/>
                  <a:pt x="4985" y="474"/>
                </a:cubicBezTo>
                <a:lnTo>
                  <a:pt x="4985" y="452"/>
                </a:lnTo>
                <a:cubicBezTo>
                  <a:pt x="4985" y="448"/>
                  <a:pt x="4988" y="445"/>
                  <a:pt x="4992" y="445"/>
                </a:cubicBezTo>
                <a:cubicBezTo>
                  <a:pt x="5002" y="445"/>
                  <a:pt x="5010" y="453"/>
                  <a:pt x="5010" y="464"/>
                </a:cubicBezTo>
                <a:lnTo>
                  <a:pt x="5010" y="480"/>
                </a:lnTo>
                <a:close/>
                <a:moveTo>
                  <a:pt x="5006" y="488"/>
                </a:moveTo>
                <a:lnTo>
                  <a:pt x="5006" y="488"/>
                </a:lnTo>
                <a:lnTo>
                  <a:pt x="5004" y="484"/>
                </a:lnTo>
                <a:cubicBezTo>
                  <a:pt x="5006" y="485"/>
                  <a:pt x="5008" y="486"/>
                  <a:pt x="5010" y="488"/>
                </a:cubicBezTo>
                <a:lnTo>
                  <a:pt x="5006" y="488"/>
                </a:lnTo>
                <a:close/>
                <a:moveTo>
                  <a:pt x="4985" y="488"/>
                </a:moveTo>
                <a:lnTo>
                  <a:pt x="4985" y="488"/>
                </a:lnTo>
                <a:lnTo>
                  <a:pt x="4985" y="481"/>
                </a:lnTo>
                <a:cubicBezTo>
                  <a:pt x="4987" y="480"/>
                  <a:pt x="4988" y="480"/>
                  <a:pt x="4990" y="480"/>
                </a:cubicBezTo>
                <a:cubicBezTo>
                  <a:pt x="4992" y="480"/>
                  <a:pt x="4994" y="480"/>
                  <a:pt x="4995" y="481"/>
                </a:cubicBezTo>
                <a:lnTo>
                  <a:pt x="4995" y="481"/>
                </a:lnTo>
                <a:lnTo>
                  <a:pt x="4999" y="488"/>
                </a:lnTo>
                <a:lnTo>
                  <a:pt x="4985" y="488"/>
                </a:lnTo>
                <a:close/>
                <a:moveTo>
                  <a:pt x="4988" y="426"/>
                </a:moveTo>
                <a:lnTo>
                  <a:pt x="4988" y="426"/>
                </a:lnTo>
                <a:lnTo>
                  <a:pt x="4988" y="422"/>
                </a:lnTo>
                <a:lnTo>
                  <a:pt x="5004" y="419"/>
                </a:lnTo>
                <a:cubicBezTo>
                  <a:pt x="5005" y="420"/>
                  <a:pt x="5005" y="421"/>
                  <a:pt x="5005" y="422"/>
                </a:cubicBezTo>
                <a:lnTo>
                  <a:pt x="5005" y="427"/>
                </a:lnTo>
                <a:cubicBezTo>
                  <a:pt x="5005" y="431"/>
                  <a:pt x="5001" y="435"/>
                  <a:pt x="4997" y="435"/>
                </a:cubicBezTo>
                <a:cubicBezTo>
                  <a:pt x="4996" y="435"/>
                  <a:pt x="4996" y="435"/>
                  <a:pt x="4996" y="435"/>
                </a:cubicBezTo>
                <a:cubicBezTo>
                  <a:pt x="4992" y="435"/>
                  <a:pt x="4988" y="431"/>
                  <a:pt x="4988" y="426"/>
                </a:cubicBezTo>
                <a:close/>
                <a:moveTo>
                  <a:pt x="6749" y="493"/>
                </a:moveTo>
                <a:lnTo>
                  <a:pt x="6749" y="493"/>
                </a:lnTo>
                <a:cubicBezTo>
                  <a:pt x="6722" y="493"/>
                  <a:pt x="6701" y="509"/>
                  <a:pt x="6685" y="541"/>
                </a:cubicBezTo>
                <a:cubicBezTo>
                  <a:pt x="6677" y="524"/>
                  <a:pt x="6656" y="493"/>
                  <a:pt x="6621" y="493"/>
                </a:cubicBezTo>
                <a:lnTo>
                  <a:pt x="6621" y="493"/>
                </a:lnTo>
                <a:cubicBezTo>
                  <a:pt x="6601" y="493"/>
                  <a:pt x="6583" y="486"/>
                  <a:pt x="6570" y="474"/>
                </a:cubicBezTo>
                <a:cubicBezTo>
                  <a:pt x="6556" y="462"/>
                  <a:pt x="6549" y="444"/>
                  <a:pt x="6549" y="425"/>
                </a:cubicBezTo>
                <a:cubicBezTo>
                  <a:pt x="6549" y="422"/>
                  <a:pt x="6549" y="419"/>
                  <a:pt x="6550" y="416"/>
                </a:cubicBezTo>
                <a:lnTo>
                  <a:pt x="6626" y="416"/>
                </a:lnTo>
                <a:lnTo>
                  <a:pt x="6597" y="361"/>
                </a:lnTo>
                <a:cubicBezTo>
                  <a:pt x="6605" y="359"/>
                  <a:pt x="6613" y="358"/>
                  <a:pt x="6621" y="358"/>
                </a:cubicBezTo>
                <a:lnTo>
                  <a:pt x="6621" y="358"/>
                </a:lnTo>
                <a:cubicBezTo>
                  <a:pt x="6641" y="358"/>
                  <a:pt x="6659" y="364"/>
                  <a:pt x="6672" y="377"/>
                </a:cubicBezTo>
                <a:cubicBezTo>
                  <a:pt x="6686" y="389"/>
                  <a:pt x="6693" y="406"/>
                  <a:pt x="6693" y="425"/>
                </a:cubicBezTo>
                <a:lnTo>
                  <a:pt x="6693" y="429"/>
                </a:lnTo>
                <a:lnTo>
                  <a:pt x="6700" y="429"/>
                </a:lnTo>
                <a:lnTo>
                  <a:pt x="6700" y="425"/>
                </a:lnTo>
                <a:cubicBezTo>
                  <a:pt x="6700" y="405"/>
                  <a:pt x="6692" y="386"/>
                  <a:pt x="6677" y="372"/>
                </a:cubicBezTo>
                <a:cubicBezTo>
                  <a:pt x="6662" y="358"/>
                  <a:pt x="6642" y="351"/>
                  <a:pt x="6621" y="351"/>
                </a:cubicBezTo>
                <a:lnTo>
                  <a:pt x="6621" y="351"/>
                </a:lnTo>
                <a:cubicBezTo>
                  <a:pt x="6612" y="351"/>
                  <a:pt x="6603" y="353"/>
                  <a:pt x="6594" y="355"/>
                </a:cubicBezTo>
                <a:lnTo>
                  <a:pt x="6556" y="282"/>
                </a:lnTo>
                <a:lnTo>
                  <a:pt x="6582" y="219"/>
                </a:lnTo>
                <a:cubicBezTo>
                  <a:pt x="6583" y="219"/>
                  <a:pt x="6583" y="219"/>
                  <a:pt x="6584" y="219"/>
                </a:cubicBezTo>
                <a:cubicBezTo>
                  <a:pt x="6595" y="219"/>
                  <a:pt x="6607" y="218"/>
                  <a:pt x="6616" y="216"/>
                </a:cubicBezTo>
                <a:lnTo>
                  <a:pt x="6619" y="216"/>
                </a:lnTo>
                <a:lnTo>
                  <a:pt x="6618" y="192"/>
                </a:lnTo>
                <a:lnTo>
                  <a:pt x="6614" y="193"/>
                </a:lnTo>
                <a:cubicBezTo>
                  <a:pt x="6614" y="193"/>
                  <a:pt x="6586" y="201"/>
                  <a:pt x="6540" y="201"/>
                </a:cubicBezTo>
                <a:lnTo>
                  <a:pt x="6537" y="201"/>
                </a:lnTo>
                <a:lnTo>
                  <a:pt x="6537" y="216"/>
                </a:lnTo>
                <a:lnTo>
                  <a:pt x="6540" y="216"/>
                </a:lnTo>
                <a:cubicBezTo>
                  <a:pt x="6541" y="216"/>
                  <a:pt x="6556" y="218"/>
                  <a:pt x="6575" y="219"/>
                </a:cubicBezTo>
                <a:lnTo>
                  <a:pt x="6497" y="409"/>
                </a:lnTo>
                <a:lnTo>
                  <a:pt x="6429" y="409"/>
                </a:lnTo>
                <a:lnTo>
                  <a:pt x="6429" y="243"/>
                </a:lnTo>
                <a:lnTo>
                  <a:pt x="6436" y="220"/>
                </a:lnTo>
                <a:cubicBezTo>
                  <a:pt x="6441" y="205"/>
                  <a:pt x="6448" y="202"/>
                  <a:pt x="6457" y="202"/>
                </a:cubicBezTo>
                <a:lnTo>
                  <a:pt x="6480" y="202"/>
                </a:lnTo>
                <a:lnTo>
                  <a:pt x="6480" y="195"/>
                </a:lnTo>
                <a:lnTo>
                  <a:pt x="6457" y="195"/>
                </a:lnTo>
                <a:cubicBezTo>
                  <a:pt x="6443" y="195"/>
                  <a:pt x="6435" y="202"/>
                  <a:pt x="6429" y="218"/>
                </a:cubicBezTo>
                <a:lnTo>
                  <a:pt x="6423" y="239"/>
                </a:lnTo>
                <a:lnTo>
                  <a:pt x="6157" y="288"/>
                </a:lnTo>
                <a:lnTo>
                  <a:pt x="6157" y="395"/>
                </a:lnTo>
                <a:cubicBezTo>
                  <a:pt x="6157" y="406"/>
                  <a:pt x="6166" y="416"/>
                  <a:pt x="6178" y="416"/>
                </a:cubicBezTo>
                <a:lnTo>
                  <a:pt x="6218" y="416"/>
                </a:lnTo>
                <a:cubicBezTo>
                  <a:pt x="6218" y="419"/>
                  <a:pt x="6218" y="422"/>
                  <a:pt x="6218" y="425"/>
                </a:cubicBezTo>
                <a:lnTo>
                  <a:pt x="6218" y="429"/>
                </a:lnTo>
                <a:lnTo>
                  <a:pt x="6224" y="429"/>
                </a:lnTo>
                <a:lnTo>
                  <a:pt x="6224" y="425"/>
                </a:lnTo>
                <a:cubicBezTo>
                  <a:pt x="6224" y="388"/>
                  <a:pt x="6255" y="358"/>
                  <a:pt x="6292" y="358"/>
                </a:cubicBezTo>
                <a:lnTo>
                  <a:pt x="6292" y="358"/>
                </a:lnTo>
                <a:cubicBezTo>
                  <a:pt x="6329" y="358"/>
                  <a:pt x="6359" y="388"/>
                  <a:pt x="6359" y="425"/>
                </a:cubicBezTo>
                <a:cubicBezTo>
                  <a:pt x="6359" y="462"/>
                  <a:pt x="6329" y="493"/>
                  <a:pt x="6292" y="493"/>
                </a:cubicBezTo>
                <a:lnTo>
                  <a:pt x="6137" y="493"/>
                </a:lnTo>
                <a:cubicBezTo>
                  <a:pt x="6125" y="477"/>
                  <a:pt x="6113" y="464"/>
                  <a:pt x="6099" y="455"/>
                </a:cubicBezTo>
                <a:cubicBezTo>
                  <a:pt x="6085" y="444"/>
                  <a:pt x="6068" y="432"/>
                  <a:pt x="6028" y="424"/>
                </a:cubicBezTo>
                <a:cubicBezTo>
                  <a:pt x="5979" y="413"/>
                  <a:pt x="5935" y="428"/>
                  <a:pt x="5920" y="434"/>
                </a:cubicBezTo>
                <a:lnTo>
                  <a:pt x="5920" y="344"/>
                </a:lnTo>
                <a:lnTo>
                  <a:pt x="5800" y="344"/>
                </a:lnTo>
                <a:lnTo>
                  <a:pt x="5800" y="411"/>
                </a:lnTo>
                <a:lnTo>
                  <a:pt x="5763" y="377"/>
                </a:lnTo>
                <a:lnTo>
                  <a:pt x="5725" y="411"/>
                </a:lnTo>
                <a:lnTo>
                  <a:pt x="5725" y="328"/>
                </a:lnTo>
                <a:lnTo>
                  <a:pt x="5725" y="286"/>
                </a:lnTo>
                <a:lnTo>
                  <a:pt x="5705" y="286"/>
                </a:lnTo>
                <a:lnTo>
                  <a:pt x="5705" y="267"/>
                </a:lnTo>
                <a:lnTo>
                  <a:pt x="5680" y="267"/>
                </a:lnTo>
                <a:lnTo>
                  <a:pt x="5680" y="286"/>
                </a:lnTo>
                <a:lnTo>
                  <a:pt x="5552" y="286"/>
                </a:lnTo>
                <a:lnTo>
                  <a:pt x="5532" y="264"/>
                </a:lnTo>
                <a:lnTo>
                  <a:pt x="5513" y="286"/>
                </a:lnTo>
                <a:lnTo>
                  <a:pt x="5467" y="286"/>
                </a:lnTo>
                <a:lnTo>
                  <a:pt x="5467" y="328"/>
                </a:lnTo>
                <a:lnTo>
                  <a:pt x="5467" y="328"/>
                </a:lnTo>
                <a:lnTo>
                  <a:pt x="5467" y="535"/>
                </a:lnTo>
                <a:lnTo>
                  <a:pt x="5303" y="535"/>
                </a:lnTo>
                <a:cubicBezTo>
                  <a:pt x="5296" y="535"/>
                  <a:pt x="5291" y="530"/>
                  <a:pt x="5291" y="524"/>
                </a:cubicBezTo>
                <a:cubicBezTo>
                  <a:pt x="5291" y="517"/>
                  <a:pt x="5296" y="512"/>
                  <a:pt x="5303" y="512"/>
                </a:cubicBezTo>
                <a:cubicBezTo>
                  <a:pt x="5309" y="512"/>
                  <a:pt x="5314" y="517"/>
                  <a:pt x="5314" y="523"/>
                </a:cubicBezTo>
                <a:lnTo>
                  <a:pt x="5314" y="527"/>
                </a:lnTo>
                <a:lnTo>
                  <a:pt x="5331" y="527"/>
                </a:lnTo>
                <a:cubicBezTo>
                  <a:pt x="5342" y="527"/>
                  <a:pt x="5351" y="518"/>
                  <a:pt x="5351" y="507"/>
                </a:cubicBezTo>
                <a:lnTo>
                  <a:pt x="5351" y="476"/>
                </a:lnTo>
                <a:cubicBezTo>
                  <a:pt x="5351" y="474"/>
                  <a:pt x="5350" y="472"/>
                  <a:pt x="5350" y="470"/>
                </a:cubicBezTo>
                <a:lnTo>
                  <a:pt x="5337" y="430"/>
                </a:lnTo>
                <a:cubicBezTo>
                  <a:pt x="5335" y="425"/>
                  <a:pt x="5331" y="422"/>
                  <a:pt x="5326" y="422"/>
                </a:cubicBezTo>
                <a:lnTo>
                  <a:pt x="5319" y="422"/>
                </a:lnTo>
                <a:lnTo>
                  <a:pt x="5314" y="413"/>
                </a:lnTo>
                <a:lnTo>
                  <a:pt x="5300" y="413"/>
                </a:lnTo>
                <a:lnTo>
                  <a:pt x="5295" y="422"/>
                </a:lnTo>
                <a:lnTo>
                  <a:pt x="5269" y="422"/>
                </a:lnTo>
                <a:lnTo>
                  <a:pt x="5269" y="422"/>
                </a:lnTo>
                <a:lnTo>
                  <a:pt x="5152" y="422"/>
                </a:lnTo>
                <a:cubicBezTo>
                  <a:pt x="5150" y="422"/>
                  <a:pt x="5149" y="423"/>
                  <a:pt x="5149" y="424"/>
                </a:cubicBezTo>
                <a:lnTo>
                  <a:pt x="5142" y="442"/>
                </a:lnTo>
                <a:lnTo>
                  <a:pt x="5127" y="437"/>
                </a:lnTo>
                <a:lnTo>
                  <a:pt x="5106" y="494"/>
                </a:lnTo>
                <a:lnTo>
                  <a:pt x="5122" y="500"/>
                </a:lnTo>
                <a:lnTo>
                  <a:pt x="5122" y="527"/>
                </a:lnTo>
                <a:lnTo>
                  <a:pt x="5146" y="527"/>
                </a:lnTo>
                <a:lnTo>
                  <a:pt x="5146" y="524"/>
                </a:lnTo>
                <a:cubicBezTo>
                  <a:pt x="5146" y="517"/>
                  <a:pt x="5151" y="512"/>
                  <a:pt x="5158" y="512"/>
                </a:cubicBezTo>
                <a:lnTo>
                  <a:pt x="5158" y="512"/>
                </a:lnTo>
                <a:cubicBezTo>
                  <a:pt x="5161" y="512"/>
                  <a:pt x="5164" y="513"/>
                  <a:pt x="5166" y="515"/>
                </a:cubicBezTo>
                <a:cubicBezTo>
                  <a:pt x="5168" y="517"/>
                  <a:pt x="5169" y="520"/>
                  <a:pt x="5169" y="523"/>
                </a:cubicBezTo>
                <a:cubicBezTo>
                  <a:pt x="5169" y="530"/>
                  <a:pt x="5164" y="535"/>
                  <a:pt x="5158" y="535"/>
                </a:cubicBezTo>
                <a:lnTo>
                  <a:pt x="5072" y="535"/>
                </a:lnTo>
                <a:lnTo>
                  <a:pt x="5072" y="535"/>
                </a:lnTo>
                <a:lnTo>
                  <a:pt x="5040" y="535"/>
                </a:lnTo>
                <a:cubicBezTo>
                  <a:pt x="5034" y="535"/>
                  <a:pt x="5030" y="531"/>
                  <a:pt x="5030" y="526"/>
                </a:cubicBezTo>
                <a:cubicBezTo>
                  <a:pt x="5030" y="520"/>
                  <a:pt x="5034" y="515"/>
                  <a:pt x="5040" y="515"/>
                </a:cubicBezTo>
                <a:cubicBezTo>
                  <a:pt x="5046" y="515"/>
                  <a:pt x="5050" y="520"/>
                  <a:pt x="5050" y="526"/>
                </a:cubicBezTo>
                <a:lnTo>
                  <a:pt x="5050" y="529"/>
                </a:lnTo>
                <a:lnTo>
                  <a:pt x="5057" y="529"/>
                </a:lnTo>
                <a:lnTo>
                  <a:pt x="5057" y="526"/>
                </a:lnTo>
                <a:cubicBezTo>
                  <a:pt x="5057" y="517"/>
                  <a:pt x="5051" y="511"/>
                  <a:pt x="5043" y="509"/>
                </a:cubicBezTo>
                <a:lnTo>
                  <a:pt x="5043" y="488"/>
                </a:lnTo>
                <a:lnTo>
                  <a:pt x="5018" y="488"/>
                </a:lnTo>
                <a:cubicBezTo>
                  <a:pt x="5018" y="488"/>
                  <a:pt x="5017" y="487"/>
                  <a:pt x="5017" y="486"/>
                </a:cubicBezTo>
                <a:lnTo>
                  <a:pt x="5017" y="464"/>
                </a:lnTo>
                <a:cubicBezTo>
                  <a:pt x="5017" y="453"/>
                  <a:pt x="5011" y="444"/>
                  <a:pt x="5002" y="440"/>
                </a:cubicBezTo>
                <a:cubicBezTo>
                  <a:pt x="5007" y="438"/>
                  <a:pt x="5011" y="433"/>
                  <a:pt x="5012" y="427"/>
                </a:cubicBezTo>
                <a:lnTo>
                  <a:pt x="5012" y="422"/>
                </a:lnTo>
                <a:cubicBezTo>
                  <a:pt x="5012" y="414"/>
                  <a:pt x="5005" y="407"/>
                  <a:pt x="4997" y="407"/>
                </a:cubicBezTo>
                <a:cubicBezTo>
                  <a:pt x="4997" y="407"/>
                  <a:pt x="4997" y="407"/>
                  <a:pt x="4997" y="407"/>
                </a:cubicBezTo>
                <a:cubicBezTo>
                  <a:pt x="4988" y="407"/>
                  <a:pt x="4982" y="413"/>
                  <a:pt x="4982" y="421"/>
                </a:cubicBezTo>
                <a:lnTo>
                  <a:pt x="4981" y="426"/>
                </a:lnTo>
                <a:cubicBezTo>
                  <a:pt x="4981" y="430"/>
                  <a:pt x="4983" y="434"/>
                  <a:pt x="4986" y="437"/>
                </a:cubicBezTo>
                <a:cubicBezTo>
                  <a:pt x="4987" y="438"/>
                  <a:pt x="4988" y="438"/>
                  <a:pt x="4989" y="439"/>
                </a:cubicBezTo>
                <a:cubicBezTo>
                  <a:pt x="4983" y="440"/>
                  <a:pt x="4978" y="445"/>
                  <a:pt x="4978" y="452"/>
                </a:cubicBezTo>
                <a:lnTo>
                  <a:pt x="4978" y="476"/>
                </a:lnTo>
                <a:cubicBezTo>
                  <a:pt x="4965" y="481"/>
                  <a:pt x="4956" y="493"/>
                  <a:pt x="4956" y="508"/>
                </a:cubicBezTo>
                <a:lnTo>
                  <a:pt x="4956" y="511"/>
                </a:lnTo>
                <a:lnTo>
                  <a:pt x="4963" y="511"/>
                </a:lnTo>
                <a:lnTo>
                  <a:pt x="4963" y="508"/>
                </a:lnTo>
                <a:cubicBezTo>
                  <a:pt x="4963" y="497"/>
                  <a:pt x="4969" y="487"/>
                  <a:pt x="4978" y="483"/>
                </a:cubicBezTo>
                <a:lnTo>
                  <a:pt x="4978" y="495"/>
                </a:lnTo>
                <a:lnTo>
                  <a:pt x="5002" y="495"/>
                </a:lnTo>
                <a:lnTo>
                  <a:pt x="5008" y="506"/>
                </a:lnTo>
                <a:lnTo>
                  <a:pt x="5014" y="503"/>
                </a:lnTo>
                <a:lnTo>
                  <a:pt x="5009" y="495"/>
                </a:lnTo>
                <a:lnTo>
                  <a:pt x="5015" y="495"/>
                </a:lnTo>
                <a:cubicBezTo>
                  <a:pt x="5017" y="499"/>
                  <a:pt x="5018" y="503"/>
                  <a:pt x="5018" y="508"/>
                </a:cubicBezTo>
                <a:cubicBezTo>
                  <a:pt x="5018" y="523"/>
                  <a:pt x="5006" y="535"/>
                  <a:pt x="4990" y="535"/>
                </a:cubicBezTo>
                <a:lnTo>
                  <a:pt x="4909" y="535"/>
                </a:lnTo>
                <a:lnTo>
                  <a:pt x="4909" y="521"/>
                </a:lnTo>
                <a:cubicBezTo>
                  <a:pt x="4914" y="521"/>
                  <a:pt x="4920" y="520"/>
                  <a:pt x="4926" y="519"/>
                </a:cubicBezTo>
                <a:lnTo>
                  <a:pt x="4928" y="518"/>
                </a:lnTo>
                <a:lnTo>
                  <a:pt x="4928" y="466"/>
                </a:lnTo>
                <a:lnTo>
                  <a:pt x="4926" y="465"/>
                </a:lnTo>
                <a:cubicBezTo>
                  <a:pt x="4904" y="460"/>
                  <a:pt x="4886" y="465"/>
                  <a:pt x="4886" y="465"/>
                </a:cubicBezTo>
                <a:lnTo>
                  <a:pt x="4883" y="466"/>
                </a:lnTo>
                <a:lnTo>
                  <a:pt x="4883" y="518"/>
                </a:lnTo>
                <a:lnTo>
                  <a:pt x="4886" y="519"/>
                </a:lnTo>
                <a:cubicBezTo>
                  <a:pt x="4886" y="519"/>
                  <a:pt x="4893" y="520"/>
                  <a:pt x="4902" y="521"/>
                </a:cubicBezTo>
                <a:lnTo>
                  <a:pt x="4902" y="535"/>
                </a:lnTo>
                <a:lnTo>
                  <a:pt x="4858" y="535"/>
                </a:lnTo>
                <a:lnTo>
                  <a:pt x="4858" y="394"/>
                </a:lnTo>
                <a:lnTo>
                  <a:pt x="4873" y="394"/>
                </a:lnTo>
                <a:cubicBezTo>
                  <a:pt x="4871" y="397"/>
                  <a:pt x="4870" y="401"/>
                  <a:pt x="4870" y="405"/>
                </a:cubicBezTo>
                <a:lnTo>
                  <a:pt x="4918" y="405"/>
                </a:lnTo>
                <a:cubicBezTo>
                  <a:pt x="4918" y="392"/>
                  <a:pt x="4907" y="381"/>
                  <a:pt x="4894" y="381"/>
                </a:cubicBezTo>
                <a:cubicBezTo>
                  <a:pt x="4888" y="381"/>
                  <a:pt x="4882" y="383"/>
                  <a:pt x="4878" y="387"/>
                </a:cubicBezTo>
                <a:lnTo>
                  <a:pt x="4852" y="387"/>
                </a:lnTo>
                <a:lnTo>
                  <a:pt x="4852" y="511"/>
                </a:lnTo>
                <a:cubicBezTo>
                  <a:pt x="4777" y="511"/>
                  <a:pt x="4741" y="480"/>
                  <a:pt x="4699" y="445"/>
                </a:cubicBezTo>
                <a:cubicBezTo>
                  <a:pt x="4652" y="404"/>
                  <a:pt x="4607" y="397"/>
                  <a:pt x="4504" y="397"/>
                </a:cubicBezTo>
                <a:lnTo>
                  <a:pt x="4488" y="397"/>
                </a:lnTo>
                <a:cubicBezTo>
                  <a:pt x="4486" y="384"/>
                  <a:pt x="4474" y="373"/>
                  <a:pt x="4460" y="373"/>
                </a:cubicBezTo>
                <a:cubicBezTo>
                  <a:pt x="4457" y="373"/>
                  <a:pt x="4454" y="374"/>
                  <a:pt x="4452" y="374"/>
                </a:cubicBezTo>
                <a:lnTo>
                  <a:pt x="4436" y="341"/>
                </a:lnTo>
                <a:cubicBezTo>
                  <a:pt x="4433" y="336"/>
                  <a:pt x="4429" y="333"/>
                  <a:pt x="4424" y="333"/>
                </a:cubicBezTo>
                <a:lnTo>
                  <a:pt x="4414" y="333"/>
                </a:lnTo>
                <a:lnTo>
                  <a:pt x="4414" y="340"/>
                </a:lnTo>
                <a:lnTo>
                  <a:pt x="4424" y="340"/>
                </a:lnTo>
                <a:cubicBezTo>
                  <a:pt x="4427" y="340"/>
                  <a:pt x="4428" y="341"/>
                  <a:pt x="4429" y="343"/>
                </a:cubicBezTo>
                <a:lnTo>
                  <a:pt x="4436" y="356"/>
                </a:lnTo>
                <a:lnTo>
                  <a:pt x="4397" y="356"/>
                </a:lnTo>
                <a:lnTo>
                  <a:pt x="4394" y="351"/>
                </a:lnTo>
                <a:cubicBezTo>
                  <a:pt x="4399" y="351"/>
                  <a:pt x="4402" y="350"/>
                  <a:pt x="4402" y="350"/>
                </a:cubicBezTo>
                <a:lnTo>
                  <a:pt x="4404" y="350"/>
                </a:lnTo>
                <a:lnTo>
                  <a:pt x="4404" y="343"/>
                </a:lnTo>
                <a:lnTo>
                  <a:pt x="4402" y="343"/>
                </a:lnTo>
                <a:cubicBezTo>
                  <a:pt x="4386" y="343"/>
                  <a:pt x="4376" y="341"/>
                  <a:pt x="4376" y="341"/>
                </a:cubicBezTo>
                <a:lnTo>
                  <a:pt x="4373" y="340"/>
                </a:lnTo>
                <a:lnTo>
                  <a:pt x="4373" y="350"/>
                </a:lnTo>
                <a:lnTo>
                  <a:pt x="4375" y="350"/>
                </a:lnTo>
                <a:cubicBezTo>
                  <a:pt x="4378" y="351"/>
                  <a:pt x="4382" y="351"/>
                  <a:pt x="4386" y="351"/>
                </a:cubicBezTo>
                <a:cubicBezTo>
                  <a:pt x="4386" y="351"/>
                  <a:pt x="4387" y="351"/>
                  <a:pt x="4387" y="351"/>
                </a:cubicBezTo>
                <a:lnTo>
                  <a:pt x="4391" y="359"/>
                </a:lnTo>
                <a:lnTo>
                  <a:pt x="4381" y="375"/>
                </a:lnTo>
                <a:cubicBezTo>
                  <a:pt x="4378" y="374"/>
                  <a:pt x="4374" y="373"/>
                  <a:pt x="4371" y="373"/>
                </a:cubicBezTo>
                <a:cubicBezTo>
                  <a:pt x="4355" y="373"/>
                  <a:pt x="4343" y="385"/>
                  <a:pt x="4343" y="401"/>
                </a:cubicBezTo>
                <a:lnTo>
                  <a:pt x="4343" y="404"/>
                </a:lnTo>
                <a:lnTo>
                  <a:pt x="4350" y="404"/>
                </a:lnTo>
                <a:lnTo>
                  <a:pt x="4350" y="401"/>
                </a:lnTo>
                <a:cubicBezTo>
                  <a:pt x="4350" y="389"/>
                  <a:pt x="4359" y="380"/>
                  <a:pt x="4371" y="380"/>
                </a:cubicBezTo>
                <a:cubicBezTo>
                  <a:pt x="4373" y="380"/>
                  <a:pt x="4375" y="380"/>
                  <a:pt x="4377" y="381"/>
                </a:cubicBezTo>
                <a:lnTo>
                  <a:pt x="4361" y="405"/>
                </a:lnTo>
                <a:lnTo>
                  <a:pt x="4392" y="405"/>
                </a:lnTo>
                <a:cubicBezTo>
                  <a:pt x="4390" y="415"/>
                  <a:pt x="4381" y="422"/>
                  <a:pt x="4371" y="422"/>
                </a:cubicBezTo>
                <a:lnTo>
                  <a:pt x="4251" y="422"/>
                </a:lnTo>
                <a:lnTo>
                  <a:pt x="4251" y="365"/>
                </a:lnTo>
                <a:cubicBezTo>
                  <a:pt x="4274" y="363"/>
                  <a:pt x="4293" y="343"/>
                  <a:pt x="4293" y="319"/>
                </a:cubicBezTo>
                <a:cubicBezTo>
                  <a:pt x="4293" y="294"/>
                  <a:pt x="4272" y="274"/>
                  <a:pt x="4247" y="274"/>
                </a:cubicBezTo>
                <a:cubicBezTo>
                  <a:pt x="4227" y="274"/>
                  <a:pt x="4211" y="286"/>
                  <a:pt x="4204" y="304"/>
                </a:cubicBezTo>
                <a:cubicBezTo>
                  <a:pt x="4202" y="296"/>
                  <a:pt x="4199" y="289"/>
                  <a:pt x="4196" y="282"/>
                </a:cubicBezTo>
                <a:cubicBezTo>
                  <a:pt x="4187" y="263"/>
                  <a:pt x="4176" y="253"/>
                  <a:pt x="4165" y="253"/>
                </a:cubicBezTo>
                <a:cubicBezTo>
                  <a:pt x="4161" y="253"/>
                  <a:pt x="4158" y="254"/>
                  <a:pt x="4155" y="256"/>
                </a:cubicBezTo>
                <a:lnTo>
                  <a:pt x="4155" y="165"/>
                </a:lnTo>
                <a:cubicBezTo>
                  <a:pt x="4155" y="163"/>
                  <a:pt x="4154" y="162"/>
                  <a:pt x="4152" y="161"/>
                </a:cubicBezTo>
                <a:cubicBezTo>
                  <a:pt x="4134" y="158"/>
                  <a:pt x="4117" y="156"/>
                  <a:pt x="4100" y="155"/>
                </a:cubicBezTo>
                <a:lnTo>
                  <a:pt x="4100" y="128"/>
                </a:lnTo>
                <a:cubicBezTo>
                  <a:pt x="4062" y="125"/>
                  <a:pt x="4015" y="128"/>
                  <a:pt x="4015" y="128"/>
                </a:cubicBezTo>
                <a:lnTo>
                  <a:pt x="4015" y="155"/>
                </a:lnTo>
                <a:cubicBezTo>
                  <a:pt x="3983" y="157"/>
                  <a:pt x="3964" y="161"/>
                  <a:pt x="3963" y="161"/>
                </a:cubicBezTo>
                <a:cubicBezTo>
                  <a:pt x="3962" y="162"/>
                  <a:pt x="3960" y="163"/>
                  <a:pt x="3960" y="165"/>
                </a:cubicBezTo>
                <a:lnTo>
                  <a:pt x="3960" y="191"/>
                </a:lnTo>
                <a:lnTo>
                  <a:pt x="3934" y="195"/>
                </a:lnTo>
                <a:lnTo>
                  <a:pt x="3934" y="347"/>
                </a:lnTo>
                <a:lnTo>
                  <a:pt x="3982" y="366"/>
                </a:lnTo>
                <a:lnTo>
                  <a:pt x="3982" y="422"/>
                </a:lnTo>
                <a:lnTo>
                  <a:pt x="3894" y="422"/>
                </a:lnTo>
                <a:lnTo>
                  <a:pt x="3894" y="535"/>
                </a:lnTo>
                <a:lnTo>
                  <a:pt x="3873" y="535"/>
                </a:lnTo>
                <a:cubicBezTo>
                  <a:pt x="3866" y="535"/>
                  <a:pt x="3861" y="533"/>
                  <a:pt x="3857" y="530"/>
                </a:cubicBezTo>
                <a:lnTo>
                  <a:pt x="3857" y="475"/>
                </a:lnTo>
                <a:lnTo>
                  <a:pt x="3829" y="475"/>
                </a:lnTo>
                <a:lnTo>
                  <a:pt x="3829" y="454"/>
                </a:lnTo>
                <a:lnTo>
                  <a:pt x="3806" y="454"/>
                </a:lnTo>
                <a:lnTo>
                  <a:pt x="3806" y="433"/>
                </a:lnTo>
                <a:lnTo>
                  <a:pt x="3783" y="433"/>
                </a:lnTo>
                <a:lnTo>
                  <a:pt x="3783" y="411"/>
                </a:lnTo>
                <a:lnTo>
                  <a:pt x="3760" y="411"/>
                </a:lnTo>
                <a:lnTo>
                  <a:pt x="3760" y="390"/>
                </a:lnTo>
                <a:lnTo>
                  <a:pt x="3737" y="390"/>
                </a:lnTo>
                <a:lnTo>
                  <a:pt x="3737" y="369"/>
                </a:lnTo>
                <a:lnTo>
                  <a:pt x="3677" y="369"/>
                </a:lnTo>
                <a:lnTo>
                  <a:pt x="3692" y="526"/>
                </a:lnTo>
                <a:cubicBezTo>
                  <a:pt x="3691" y="527"/>
                  <a:pt x="3691" y="527"/>
                  <a:pt x="3690" y="527"/>
                </a:cubicBezTo>
                <a:cubicBezTo>
                  <a:pt x="3685" y="532"/>
                  <a:pt x="3680" y="535"/>
                  <a:pt x="3670" y="535"/>
                </a:cubicBezTo>
                <a:cubicBezTo>
                  <a:pt x="3660" y="535"/>
                  <a:pt x="3656" y="532"/>
                  <a:pt x="3650" y="527"/>
                </a:cubicBezTo>
                <a:cubicBezTo>
                  <a:pt x="3643" y="522"/>
                  <a:pt x="3635" y="515"/>
                  <a:pt x="3619" y="515"/>
                </a:cubicBezTo>
                <a:lnTo>
                  <a:pt x="3618" y="515"/>
                </a:lnTo>
                <a:lnTo>
                  <a:pt x="3618" y="465"/>
                </a:lnTo>
                <a:lnTo>
                  <a:pt x="3569" y="465"/>
                </a:lnTo>
                <a:lnTo>
                  <a:pt x="3555" y="365"/>
                </a:lnTo>
                <a:lnTo>
                  <a:pt x="3539" y="365"/>
                </a:lnTo>
                <a:lnTo>
                  <a:pt x="3539" y="326"/>
                </a:lnTo>
                <a:lnTo>
                  <a:pt x="3532" y="326"/>
                </a:lnTo>
                <a:lnTo>
                  <a:pt x="3532" y="365"/>
                </a:lnTo>
                <a:lnTo>
                  <a:pt x="3516" y="365"/>
                </a:lnTo>
                <a:lnTo>
                  <a:pt x="3502" y="465"/>
                </a:lnTo>
                <a:lnTo>
                  <a:pt x="3460" y="465"/>
                </a:lnTo>
                <a:lnTo>
                  <a:pt x="3428" y="573"/>
                </a:lnTo>
                <a:lnTo>
                  <a:pt x="3377" y="573"/>
                </a:lnTo>
                <a:lnTo>
                  <a:pt x="3377" y="542"/>
                </a:lnTo>
                <a:cubicBezTo>
                  <a:pt x="3377" y="542"/>
                  <a:pt x="3378" y="542"/>
                  <a:pt x="3378" y="542"/>
                </a:cubicBezTo>
                <a:cubicBezTo>
                  <a:pt x="3385" y="541"/>
                  <a:pt x="3391" y="538"/>
                  <a:pt x="3395" y="533"/>
                </a:cubicBezTo>
                <a:cubicBezTo>
                  <a:pt x="3399" y="535"/>
                  <a:pt x="3404" y="536"/>
                  <a:pt x="3408" y="536"/>
                </a:cubicBezTo>
                <a:cubicBezTo>
                  <a:pt x="3414" y="535"/>
                  <a:pt x="3420" y="532"/>
                  <a:pt x="3424" y="527"/>
                </a:cubicBezTo>
                <a:cubicBezTo>
                  <a:pt x="3427" y="522"/>
                  <a:pt x="3429" y="516"/>
                  <a:pt x="3428" y="510"/>
                </a:cubicBezTo>
                <a:cubicBezTo>
                  <a:pt x="3427" y="501"/>
                  <a:pt x="3422" y="494"/>
                  <a:pt x="3414" y="491"/>
                </a:cubicBezTo>
                <a:lnTo>
                  <a:pt x="3414" y="486"/>
                </a:lnTo>
                <a:cubicBezTo>
                  <a:pt x="3413" y="469"/>
                  <a:pt x="3399" y="462"/>
                  <a:pt x="3392" y="460"/>
                </a:cubicBezTo>
                <a:cubicBezTo>
                  <a:pt x="3389" y="459"/>
                  <a:pt x="3385" y="459"/>
                  <a:pt x="3382" y="460"/>
                </a:cubicBezTo>
                <a:cubicBezTo>
                  <a:pt x="3378" y="460"/>
                  <a:pt x="3375" y="461"/>
                  <a:pt x="3372" y="463"/>
                </a:cubicBezTo>
                <a:cubicBezTo>
                  <a:pt x="3367" y="459"/>
                  <a:pt x="3361" y="457"/>
                  <a:pt x="3354" y="457"/>
                </a:cubicBezTo>
                <a:cubicBezTo>
                  <a:pt x="3347" y="435"/>
                  <a:pt x="3333" y="412"/>
                  <a:pt x="3316" y="412"/>
                </a:cubicBezTo>
                <a:cubicBezTo>
                  <a:pt x="3291" y="412"/>
                  <a:pt x="3273" y="465"/>
                  <a:pt x="3273" y="487"/>
                </a:cubicBezTo>
                <a:cubicBezTo>
                  <a:pt x="3273" y="510"/>
                  <a:pt x="3291" y="529"/>
                  <a:pt x="3313" y="531"/>
                </a:cubicBezTo>
                <a:lnTo>
                  <a:pt x="3313" y="573"/>
                </a:lnTo>
                <a:lnTo>
                  <a:pt x="3226" y="573"/>
                </a:lnTo>
                <a:lnTo>
                  <a:pt x="3224" y="546"/>
                </a:lnTo>
                <a:lnTo>
                  <a:pt x="3232" y="546"/>
                </a:lnTo>
                <a:cubicBezTo>
                  <a:pt x="3235" y="546"/>
                  <a:pt x="3238" y="546"/>
                  <a:pt x="3240" y="544"/>
                </a:cubicBezTo>
                <a:cubicBezTo>
                  <a:pt x="3242" y="542"/>
                  <a:pt x="3243" y="539"/>
                  <a:pt x="3243" y="536"/>
                </a:cubicBezTo>
                <a:lnTo>
                  <a:pt x="3243" y="513"/>
                </a:lnTo>
                <a:lnTo>
                  <a:pt x="3208" y="509"/>
                </a:lnTo>
                <a:lnTo>
                  <a:pt x="3207" y="511"/>
                </a:lnTo>
                <a:cubicBezTo>
                  <a:pt x="3206" y="511"/>
                  <a:pt x="3204" y="514"/>
                  <a:pt x="3198" y="526"/>
                </a:cubicBezTo>
                <a:lnTo>
                  <a:pt x="3158" y="518"/>
                </a:lnTo>
                <a:cubicBezTo>
                  <a:pt x="3160" y="514"/>
                  <a:pt x="3164" y="511"/>
                  <a:pt x="3164" y="511"/>
                </a:cubicBezTo>
                <a:lnTo>
                  <a:pt x="3167" y="509"/>
                </a:lnTo>
                <a:lnTo>
                  <a:pt x="3163" y="504"/>
                </a:lnTo>
                <a:lnTo>
                  <a:pt x="3160" y="506"/>
                </a:lnTo>
                <a:cubicBezTo>
                  <a:pt x="3160" y="506"/>
                  <a:pt x="3154" y="511"/>
                  <a:pt x="3151" y="517"/>
                </a:cubicBezTo>
                <a:lnTo>
                  <a:pt x="3134" y="514"/>
                </a:lnTo>
                <a:cubicBezTo>
                  <a:pt x="3134" y="514"/>
                  <a:pt x="3134" y="513"/>
                  <a:pt x="3134" y="513"/>
                </a:cubicBezTo>
                <a:cubicBezTo>
                  <a:pt x="3134" y="506"/>
                  <a:pt x="3128" y="500"/>
                  <a:pt x="3121" y="500"/>
                </a:cubicBezTo>
                <a:cubicBezTo>
                  <a:pt x="3117" y="500"/>
                  <a:pt x="3114" y="502"/>
                  <a:pt x="3112" y="505"/>
                </a:cubicBezTo>
                <a:lnTo>
                  <a:pt x="3104" y="502"/>
                </a:lnTo>
                <a:lnTo>
                  <a:pt x="3104" y="478"/>
                </a:lnTo>
                <a:cubicBezTo>
                  <a:pt x="3104" y="468"/>
                  <a:pt x="3098" y="459"/>
                  <a:pt x="3089" y="456"/>
                </a:cubicBezTo>
                <a:cubicBezTo>
                  <a:pt x="3095" y="453"/>
                  <a:pt x="3099" y="448"/>
                  <a:pt x="3099" y="441"/>
                </a:cubicBezTo>
                <a:lnTo>
                  <a:pt x="3099" y="438"/>
                </a:lnTo>
                <a:cubicBezTo>
                  <a:pt x="3099" y="429"/>
                  <a:pt x="3092" y="421"/>
                  <a:pt x="3083" y="421"/>
                </a:cubicBezTo>
                <a:cubicBezTo>
                  <a:pt x="3079" y="421"/>
                  <a:pt x="3074" y="423"/>
                  <a:pt x="3071" y="426"/>
                </a:cubicBezTo>
                <a:cubicBezTo>
                  <a:pt x="3070" y="426"/>
                  <a:pt x="3070" y="428"/>
                  <a:pt x="3069" y="428"/>
                </a:cubicBezTo>
                <a:cubicBezTo>
                  <a:pt x="3068" y="427"/>
                  <a:pt x="3066" y="425"/>
                  <a:pt x="3064" y="425"/>
                </a:cubicBezTo>
                <a:cubicBezTo>
                  <a:pt x="3059" y="423"/>
                  <a:pt x="3054" y="426"/>
                  <a:pt x="3052" y="431"/>
                </a:cubicBezTo>
                <a:cubicBezTo>
                  <a:pt x="3051" y="436"/>
                  <a:pt x="3055" y="456"/>
                  <a:pt x="3055" y="456"/>
                </a:cubicBezTo>
                <a:cubicBezTo>
                  <a:pt x="3055" y="456"/>
                  <a:pt x="3062" y="449"/>
                  <a:pt x="3066" y="443"/>
                </a:cubicBezTo>
                <a:cubicBezTo>
                  <a:pt x="3067" y="447"/>
                  <a:pt x="3068" y="450"/>
                  <a:pt x="3070" y="452"/>
                </a:cubicBezTo>
                <a:cubicBezTo>
                  <a:pt x="3072" y="453"/>
                  <a:pt x="3073" y="454"/>
                  <a:pt x="3074" y="455"/>
                </a:cubicBezTo>
                <a:cubicBezTo>
                  <a:pt x="3068" y="456"/>
                  <a:pt x="3062" y="461"/>
                  <a:pt x="3062" y="468"/>
                </a:cubicBezTo>
                <a:lnTo>
                  <a:pt x="3062" y="516"/>
                </a:lnTo>
                <a:lnTo>
                  <a:pt x="3068" y="516"/>
                </a:lnTo>
                <a:cubicBezTo>
                  <a:pt x="3069" y="522"/>
                  <a:pt x="3070" y="527"/>
                  <a:pt x="3072" y="531"/>
                </a:cubicBezTo>
                <a:cubicBezTo>
                  <a:pt x="3073" y="534"/>
                  <a:pt x="3074" y="537"/>
                  <a:pt x="3074" y="540"/>
                </a:cubicBezTo>
                <a:lnTo>
                  <a:pt x="3074" y="544"/>
                </a:lnTo>
                <a:lnTo>
                  <a:pt x="3057" y="573"/>
                </a:lnTo>
                <a:lnTo>
                  <a:pt x="2973" y="573"/>
                </a:lnTo>
                <a:lnTo>
                  <a:pt x="2973" y="452"/>
                </a:lnTo>
                <a:lnTo>
                  <a:pt x="2941" y="400"/>
                </a:lnTo>
                <a:lnTo>
                  <a:pt x="2925" y="400"/>
                </a:lnTo>
                <a:lnTo>
                  <a:pt x="2925" y="354"/>
                </a:lnTo>
                <a:lnTo>
                  <a:pt x="2899" y="279"/>
                </a:lnTo>
                <a:lnTo>
                  <a:pt x="2873" y="353"/>
                </a:lnTo>
                <a:lnTo>
                  <a:pt x="2873" y="362"/>
                </a:lnTo>
                <a:lnTo>
                  <a:pt x="2873" y="362"/>
                </a:lnTo>
                <a:lnTo>
                  <a:pt x="2873" y="400"/>
                </a:lnTo>
                <a:lnTo>
                  <a:pt x="2858" y="400"/>
                </a:lnTo>
                <a:lnTo>
                  <a:pt x="2858" y="385"/>
                </a:lnTo>
                <a:lnTo>
                  <a:pt x="2833" y="385"/>
                </a:lnTo>
                <a:lnTo>
                  <a:pt x="2833" y="400"/>
                </a:lnTo>
                <a:lnTo>
                  <a:pt x="2811" y="400"/>
                </a:lnTo>
                <a:lnTo>
                  <a:pt x="2811" y="385"/>
                </a:lnTo>
                <a:lnTo>
                  <a:pt x="2785" y="385"/>
                </a:lnTo>
                <a:lnTo>
                  <a:pt x="2785" y="400"/>
                </a:lnTo>
                <a:lnTo>
                  <a:pt x="2762" y="400"/>
                </a:lnTo>
                <a:lnTo>
                  <a:pt x="2762" y="385"/>
                </a:lnTo>
                <a:lnTo>
                  <a:pt x="2736" y="385"/>
                </a:lnTo>
                <a:lnTo>
                  <a:pt x="2736" y="400"/>
                </a:lnTo>
                <a:lnTo>
                  <a:pt x="2713" y="400"/>
                </a:lnTo>
                <a:lnTo>
                  <a:pt x="2713" y="385"/>
                </a:lnTo>
                <a:lnTo>
                  <a:pt x="2688" y="385"/>
                </a:lnTo>
                <a:lnTo>
                  <a:pt x="2688" y="400"/>
                </a:lnTo>
                <a:lnTo>
                  <a:pt x="2672" y="400"/>
                </a:lnTo>
                <a:lnTo>
                  <a:pt x="2672" y="253"/>
                </a:lnTo>
                <a:lnTo>
                  <a:pt x="2671" y="253"/>
                </a:lnTo>
                <a:lnTo>
                  <a:pt x="2671" y="235"/>
                </a:lnTo>
                <a:lnTo>
                  <a:pt x="2655" y="196"/>
                </a:lnTo>
                <a:lnTo>
                  <a:pt x="2634" y="136"/>
                </a:lnTo>
                <a:lnTo>
                  <a:pt x="2634" y="109"/>
                </a:lnTo>
                <a:lnTo>
                  <a:pt x="2627" y="109"/>
                </a:lnTo>
                <a:lnTo>
                  <a:pt x="2627" y="136"/>
                </a:lnTo>
                <a:lnTo>
                  <a:pt x="2606" y="196"/>
                </a:lnTo>
                <a:lnTo>
                  <a:pt x="2589" y="234"/>
                </a:lnTo>
                <a:lnTo>
                  <a:pt x="2589" y="253"/>
                </a:lnTo>
                <a:lnTo>
                  <a:pt x="2589" y="253"/>
                </a:lnTo>
                <a:lnTo>
                  <a:pt x="2589" y="373"/>
                </a:lnTo>
                <a:lnTo>
                  <a:pt x="2536" y="373"/>
                </a:lnTo>
                <a:lnTo>
                  <a:pt x="2536" y="325"/>
                </a:lnTo>
                <a:lnTo>
                  <a:pt x="2408" y="325"/>
                </a:lnTo>
                <a:lnTo>
                  <a:pt x="2408" y="433"/>
                </a:lnTo>
                <a:lnTo>
                  <a:pt x="2329" y="379"/>
                </a:lnTo>
                <a:lnTo>
                  <a:pt x="2255" y="433"/>
                </a:lnTo>
                <a:lnTo>
                  <a:pt x="2255" y="237"/>
                </a:lnTo>
                <a:lnTo>
                  <a:pt x="2263" y="239"/>
                </a:lnTo>
                <a:lnTo>
                  <a:pt x="2263" y="202"/>
                </a:lnTo>
                <a:lnTo>
                  <a:pt x="2256" y="201"/>
                </a:lnTo>
                <a:cubicBezTo>
                  <a:pt x="2242" y="198"/>
                  <a:pt x="2228" y="196"/>
                  <a:pt x="2212" y="195"/>
                </a:cubicBezTo>
                <a:cubicBezTo>
                  <a:pt x="2212" y="187"/>
                  <a:pt x="2208" y="180"/>
                  <a:pt x="2201" y="175"/>
                </a:cubicBezTo>
                <a:cubicBezTo>
                  <a:pt x="2195" y="169"/>
                  <a:pt x="2186" y="166"/>
                  <a:pt x="2176" y="166"/>
                </a:cubicBezTo>
                <a:lnTo>
                  <a:pt x="2176" y="166"/>
                </a:lnTo>
                <a:cubicBezTo>
                  <a:pt x="2157" y="166"/>
                  <a:pt x="2141" y="179"/>
                  <a:pt x="2140" y="195"/>
                </a:cubicBezTo>
                <a:cubicBezTo>
                  <a:pt x="2125" y="196"/>
                  <a:pt x="2110" y="198"/>
                  <a:pt x="2096" y="201"/>
                </a:cubicBezTo>
                <a:lnTo>
                  <a:pt x="2089" y="202"/>
                </a:lnTo>
                <a:lnTo>
                  <a:pt x="2089" y="239"/>
                </a:lnTo>
                <a:lnTo>
                  <a:pt x="2097" y="237"/>
                </a:lnTo>
                <a:cubicBezTo>
                  <a:pt x="2097" y="237"/>
                  <a:pt x="2097" y="237"/>
                  <a:pt x="2097" y="237"/>
                </a:cubicBezTo>
                <a:lnTo>
                  <a:pt x="2097" y="517"/>
                </a:lnTo>
                <a:cubicBezTo>
                  <a:pt x="2059" y="516"/>
                  <a:pt x="2052" y="501"/>
                  <a:pt x="2043" y="481"/>
                </a:cubicBezTo>
                <a:cubicBezTo>
                  <a:pt x="2030" y="453"/>
                  <a:pt x="2016" y="423"/>
                  <a:pt x="1923" y="422"/>
                </a:cubicBezTo>
                <a:lnTo>
                  <a:pt x="1907" y="390"/>
                </a:lnTo>
                <a:cubicBezTo>
                  <a:pt x="1907" y="385"/>
                  <a:pt x="1906" y="381"/>
                  <a:pt x="1906" y="380"/>
                </a:cubicBezTo>
                <a:lnTo>
                  <a:pt x="1906" y="369"/>
                </a:lnTo>
                <a:lnTo>
                  <a:pt x="1916" y="375"/>
                </a:lnTo>
                <a:lnTo>
                  <a:pt x="1919" y="370"/>
                </a:lnTo>
                <a:lnTo>
                  <a:pt x="1906" y="361"/>
                </a:lnTo>
                <a:lnTo>
                  <a:pt x="1906" y="356"/>
                </a:lnTo>
                <a:cubicBezTo>
                  <a:pt x="1906" y="349"/>
                  <a:pt x="1902" y="343"/>
                  <a:pt x="1896" y="340"/>
                </a:cubicBezTo>
                <a:cubicBezTo>
                  <a:pt x="1898" y="339"/>
                  <a:pt x="1900" y="338"/>
                  <a:pt x="1901" y="337"/>
                </a:cubicBezTo>
                <a:cubicBezTo>
                  <a:pt x="1904" y="334"/>
                  <a:pt x="1906" y="330"/>
                  <a:pt x="1906" y="326"/>
                </a:cubicBezTo>
                <a:lnTo>
                  <a:pt x="1906" y="323"/>
                </a:lnTo>
                <a:cubicBezTo>
                  <a:pt x="1906" y="320"/>
                  <a:pt x="1905" y="317"/>
                  <a:pt x="1903" y="314"/>
                </a:cubicBezTo>
                <a:lnTo>
                  <a:pt x="1903" y="314"/>
                </a:lnTo>
                <a:lnTo>
                  <a:pt x="1913" y="311"/>
                </a:lnTo>
                <a:lnTo>
                  <a:pt x="1911" y="304"/>
                </a:lnTo>
                <a:lnTo>
                  <a:pt x="1900" y="308"/>
                </a:lnTo>
                <a:cubicBezTo>
                  <a:pt x="1896" y="304"/>
                  <a:pt x="1890" y="303"/>
                  <a:pt x="1884" y="305"/>
                </a:cubicBezTo>
                <a:cubicBezTo>
                  <a:pt x="1877" y="308"/>
                  <a:pt x="1874" y="316"/>
                  <a:pt x="1876" y="324"/>
                </a:cubicBezTo>
                <a:lnTo>
                  <a:pt x="1876" y="325"/>
                </a:lnTo>
                <a:cubicBezTo>
                  <a:pt x="1876" y="331"/>
                  <a:pt x="1879" y="336"/>
                  <a:pt x="1883" y="338"/>
                </a:cubicBezTo>
                <a:cubicBezTo>
                  <a:pt x="1878" y="340"/>
                  <a:pt x="1873" y="345"/>
                  <a:pt x="1873" y="351"/>
                </a:cubicBezTo>
                <a:lnTo>
                  <a:pt x="1873" y="387"/>
                </a:lnTo>
                <a:lnTo>
                  <a:pt x="1879" y="387"/>
                </a:lnTo>
                <a:cubicBezTo>
                  <a:pt x="1879" y="390"/>
                  <a:pt x="1880" y="393"/>
                  <a:pt x="1881" y="395"/>
                </a:cubicBezTo>
                <a:cubicBezTo>
                  <a:pt x="1882" y="399"/>
                  <a:pt x="1882" y="401"/>
                  <a:pt x="1882" y="403"/>
                </a:cubicBezTo>
                <a:lnTo>
                  <a:pt x="1875" y="422"/>
                </a:lnTo>
                <a:lnTo>
                  <a:pt x="1874" y="422"/>
                </a:lnTo>
                <a:lnTo>
                  <a:pt x="1850" y="376"/>
                </a:lnTo>
                <a:cubicBezTo>
                  <a:pt x="1851" y="370"/>
                  <a:pt x="1851" y="364"/>
                  <a:pt x="1851" y="359"/>
                </a:cubicBezTo>
                <a:lnTo>
                  <a:pt x="1851" y="355"/>
                </a:lnTo>
                <a:lnTo>
                  <a:pt x="1858" y="359"/>
                </a:lnTo>
                <a:lnTo>
                  <a:pt x="1861" y="353"/>
                </a:lnTo>
                <a:lnTo>
                  <a:pt x="1851" y="348"/>
                </a:lnTo>
                <a:lnTo>
                  <a:pt x="1851" y="325"/>
                </a:lnTo>
                <a:cubicBezTo>
                  <a:pt x="1851" y="314"/>
                  <a:pt x="1844" y="306"/>
                  <a:pt x="1834" y="303"/>
                </a:cubicBezTo>
                <a:cubicBezTo>
                  <a:pt x="1840" y="300"/>
                  <a:pt x="1845" y="295"/>
                  <a:pt x="1845" y="288"/>
                </a:cubicBezTo>
                <a:lnTo>
                  <a:pt x="1845" y="284"/>
                </a:lnTo>
                <a:cubicBezTo>
                  <a:pt x="1845" y="280"/>
                  <a:pt x="1844" y="276"/>
                  <a:pt x="1841" y="273"/>
                </a:cubicBezTo>
                <a:cubicBezTo>
                  <a:pt x="1838" y="270"/>
                  <a:pt x="1834" y="268"/>
                  <a:pt x="1829" y="268"/>
                </a:cubicBezTo>
                <a:cubicBezTo>
                  <a:pt x="1829" y="268"/>
                  <a:pt x="1829" y="268"/>
                  <a:pt x="1829" y="268"/>
                </a:cubicBezTo>
                <a:cubicBezTo>
                  <a:pt x="1820" y="268"/>
                  <a:pt x="1813" y="275"/>
                  <a:pt x="1812" y="284"/>
                </a:cubicBezTo>
                <a:lnTo>
                  <a:pt x="1812" y="287"/>
                </a:lnTo>
                <a:cubicBezTo>
                  <a:pt x="1812" y="293"/>
                  <a:pt x="1816" y="299"/>
                  <a:pt x="1821" y="302"/>
                </a:cubicBezTo>
                <a:cubicBezTo>
                  <a:pt x="1814" y="302"/>
                  <a:pt x="1809" y="308"/>
                  <a:pt x="1809" y="315"/>
                </a:cubicBezTo>
                <a:lnTo>
                  <a:pt x="1809" y="364"/>
                </a:lnTo>
                <a:lnTo>
                  <a:pt x="1814" y="364"/>
                </a:lnTo>
                <a:cubicBezTo>
                  <a:pt x="1815" y="369"/>
                  <a:pt x="1817" y="374"/>
                  <a:pt x="1818" y="378"/>
                </a:cubicBezTo>
                <a:cubicBezTo>
                  <a:pt x="1820" y="383"/>
                  <a:pt x="1821" y="387"/>
                  <a:pt x="1820" y="391"/>
                </a:cubicBezTo>
                <a:lnTo>
                  <a:pt x="1803" y="422"/>
                </a:lnTo>
                <a:lnTo>
                  <a:pt x="1699" y="422"/>
                </a:lnTo>
                <a:lnTo>
                  <a:pt x="1699" y="391"/>
                </a:lnTo>
                <a:cubicBezTo>
                  <a:pt x="1699" y="378"/>
                  <a:pt x="1689" y="368"/>
                  <a:pt x="1677" y="367"/>
                </a:cubicBezTo>
                <a:lnTo>
                  <a:pt x="1677" y="348"/>
                </a:lnTo>
                <a:lnTo>
                  <a:pt x="1677" y="348"/>
                </a:lnTo>
                <a:lnTo>
                  <a:pt x="1677" y="314"/>
                </a:lnTo>
                <a:lnTo>
                  <a:pt x="1674" y="314"/>
                </a:lnTo>
                <a:cubicBezTo>
                  <a:pt x="1672" y="314"/>
                  <a:pt x="1671" y="313"/>
                  <a:pt x="1669" y="312"/>
                </a:cubicBezTo>
                <a:cubicBezTo>
                  <a:pt x="1667" y="310"/>
                  <a:pt x="1665" y="308"/>
                  <a:pt x="1660" y="308"/>
                </a:cubicBezTo>
                <a:cubicBezTo>
                  <a:pt x="1655" y="308"/>
                  <a:pt x="1653" y="310"/>
                  <a:pt x="1651" y="312"/>
                </a:cubicBezTo>
                <a:cubicBezTo>
                  <a:pt x="1649" y="313"/>
                  <a:pt x="1649" y="314"/>
                  <a:pt x="1647" y="314"/>
                </a:cubicBezTo>
                <a:cubicBezTo>
                  <a:pt x="1645" y="314"/>
                  <a:pt x="1644" y="313"/>
                  <a:pt x="1642" y="312"/>
                </a:cubicBezTo>
                <a:cubicBezTo>
                  <a:pt x="1640" y="310"/>
                  <a:pt x="1638" y="308"/>
                  <a:pt x="1633" y="308"/>
                </a:cubicBezTo>
                <a:lnTo>
                  <a:pt x="1625" y="308"/>
                </a:lnTo>
                <a:lnTo>
                  <a:pt x="1625" y="341"/>
                </a:lnTo>
                <a:lnTo>
                  <a:pt x="1633" y="341"/>
                </a:lnTo>
                <a:cubicBezTo>
                  <a:pt x="1635" y="341"/>
                  <a:pt x="1636" y="342"/>
                  <a:pt x="1638" y="344"/>
                </a:cubicBezTo>
                <a:cubicBezTo>
                  <a:pt x="1639" y="345"/>
                  <a:pt x="1642" y="348"/>
                  <a:pt x="1647" y="348"/>
                </a:cubicBezTo>
                <a:cubicBezTo>
                  <a:pt x="1651" y="348"/>
                  <a:pt x="1654" y="345"/>
                  <a:pt x="1656" y="344"/>
                </a:cubicBezTo>
                <a:cubicBezTo>
                  <a:pt x="1657" y="342"/>
                  <a:pt x="1658" y="341"/>
                  <a:pt x="1660" y="341"/>
                </a:cubicBezTo>
                <a:cubicBezTo>
                  <a:pt x="1662" y="341"/>
                  <a:pt x="1663" y="342"/>
                  <a:pt x="1665" y="344"/>
                </a:cubicBezTo>
                <a:cubicBezTo>
                  <a:pt x="1666" y="345"/>
                  <a:pt x="1668" y="347"/>
                  <a:pt x="1670" y="347"/>
                </a:cubicBezTo>
                <a:lnTo>
                  <a:pt x="1670" y="367"/>
                </a:lnTo>
                <a:lnTo>
                  <a:pt x="1366" y="367"/>
                </a:lnTo>
                <a:cubicBezTo>
                  <a:pt x="1273" y="367"/>
                  <a:pt x="1197" y="292"/>
                  <a:pt x="1197" y="199"/>
                </a:cubicBezTo>
                <a:cubicBezTo>
                  <a:pt x="1197" y="106"/>
                  <a:pt x="1273" y="30"/>
                  <a:pt x="1366" y="30"/>
                </a:cubicBezTo>
                <a:cubicBezTo>
                  <a:pt x="1459" y="30"/>
                  <a:pt x="1535" y="106"/>
                  <a:pt x="1535" y="199"/>
                </a:cubicBezTo>
                <a:lnTo>
                  <a:pt x="1535" y="202"/>
                </a:lnTo>
                <a:lnTo>
                  <a:pt x="1542" y="202"/>
                </a:lnTo>
                <a:lnTo>
                  <a:pt x="1542" y="199"/>
                </a:lnTo>
                <a:cubicBezTo>
                  <a:pt x="1542" y="102"/>
                  <a:pt x="1463" y="23"/>
                  <a:pt x="1366" y="23"/>
                </a:cubicBezTo>
                <a:cubicBezTo>
                  <a:pt x="1269" y="23"/>
                  <a:pt x="1191" y="102"/>
                  <a:pt x="1191" y="199"/>
                </a:cubicBezTo>
                <a:cubicBezTo>
                  <a:pt x="1191" y="295"/>
                  <a:pt x="1269" y="374"/>
                  <a:pt x="1366" y="374"/>
                </a:cubicBezTo>
                <a:lnTo>
                  <a:pt x="1417" y="374"/>
                </a:lnTo>
                <a:lnTo>
                  <a:pt x="1417" y="422"/>
                </a:lnTo>
                <a:lnTo>
                  <a:pt x="1004" y="422"/>
                </a:lnTo>
                <a:lnTo>
                  <a:pt x="1004" y="202"/>
                </a:lnTo>
                <a:lnTo>
                  <a:pt x="1128" y="202"/>
                </a:lnTo>
                <a:lnTo>
                  <a:pt x="1128" y="247"/>
                </a:lnTo>
                <a:lnTo>
                  <a:pt x="1131" y="247"/>
                </a:lnTo>
                <a:cubicBezTo>
                  <a:pt x="1134" y="247"/>
                  <a:pt x="1137" y="248"/>
                  <a:pt x="1139" y="250"/>
                </a:cubicBezTo>
                <a:cubicBezTo>
                  <a:pt x="1141" y="252"/>
                  <a:pt x="1142" y="255"/>
                  <a:pt x="1142" y="258"/>
                </a:cubicBezTo>
                <a:cubicBezTo>
                  <a:pt x="1142" y="261"/>
                  <a:pt x="1141" y="264"/>
                  <a:pt x="1139" y="266"/>
                </a:cubicBezTo>
                <a:cubicBezTo>
                  <a:pt x="1137" y="268"/>
                  <a:pt x="1134" y="269"/>
                  <a:pt x="1131" y="269"/>
                </a:cubicBezTo>
                <a:lnTo>
                  <a:pt x="1131" y="269"/>
                </a:lnTo>
                <a:cubicBezTo>
                  <a:pt x="1125" y="269"/>
                  <a:pt x="1120" y="264"/>
                  <a:pt x="1120" y="258"/>
                </a:cubicBezTo>
                <a:lnTo>
                  <a:pt x="1120" y="255"/>
                </a:lnTo>
                <a:lnTo>
                  <a:pt x="1114" y="255"/>
                </a:lnTo>
                <a:lnTo>
                  <a:pt x="1114" y="258"/>
                </a:lnTo>
                <a:cubicBezTo>
                  <a:pt x="1114" y="268"/>
                  <a:pt x="1122" y="276"/>
                  <a:pt x="1131" y="276"/>
                </a:cubicBezTo>
                <a:lnTo>
                  <a:pt x="1131" y="276"/>
                </a:lnTo>
                <a:cubicBezTo>
                  <a:pt x="1136" y="276"/>
                  <a:pt x="1141" y="274"/>
                  <a:pt x="1144" y="271"/>
                </a:cubicBezTo>
                <a:cubicBezTo>
                  <a:pt x="1147" y="267"/>
                  <a:pt x="1149" y="263"/>
                  <a:pt x="1149" y="258"/>
                </a:cubicBezTo>
                <a:cubicBezTo>
                  <a:pt x="1149" y="253"/>
                  <a:pt x="1147" y="249"/>
                  <a:pt x="1144" y="246"/>
                </a:cubicBezTo>
                <a:cubicBezTo>
                  <a:pt x="1141" y="243"/>
                  <a:pt x="1138" y="241"/>
                  <a:pt x="1135" y="241"/>
                </a:cubicBezTo>
                <a:lnTo>
                  <a:pt x="1135" y="195"/>
                </a:lnTo>
                <a:lnTo>
                  <a:pt x="1080" y="195"/>
                </a:lnTo>
                <a:lnTo>
                  <a:pt x="1006" y="156"/>
                </a:lnTo>
                <a:lnTo>
                  <a:pt x="1004" y="156"/>
                </a:lnTo>
                <a:lnTo>
                  <a:pt x="1004" y="156"/>
                </a:lnTo>
                <a:lnTo>
                  <a:pt x="960" y="156"/>
                </a:lnTo>
                <a:lnTo>
                  <a:pt x="960" y="156"/>
                </a:lnTo>
                <a:lnTo>
                  <a:pt x="958" y="156"/>
                </a:lnTo>
                <a:lnTo>
                  <a:pt x="910" y="195"/>
                </a:lnTo>
                <a:lnTo>
                  <a:pt x="879" y="195"/>
                </a:lnTo>
                <a:lnTo>
                  <a:pt x="879" y="222"/>
                </a:lnTo>
                <a:lnTo>
                  <a:pt x="861" y="222"/>
                </a:lnTo>
                <a:lnTo>
                  <a:pt x="861" y="267"/>
                </a:lnTo>
                <a:lnTo>
                  <a:pt x="905" y="267"/>
                </a:lnTo>
                <a:lnTo>
                  <a:pt x="905" y="222"/>
                </a:lnTo>
                <a:lnTo>
                  <a:pt x="886" y="222"/>
                </a:lnTo>
                <a:lnTo>
                  <a:pt x="886" y="202"/>
                </a:lnTo>
                <a:lnTo>
                  <a:pt x="960" y="202"/>
                </a:lnTo>
                <a:lnTo>
                  <a:pt x="960" y="422"/>
                </a:lnTo>
                <a:lnTo>
                  <a:pt x="835" y="422"/>
                </a:lnTo>
                <a:lnTo>
                  <a:pt x="835" y="364"/>
                </a:lnTo>
                <a:cubicBezTo>
                  <a:pt x="858" y="362"/>
                  <a:pt x="877" y="343"/>
                  <a:pt x="877" y="319"/>
                </a:cubicBezTo>
                <a:cubicBezTo>
                  <a:pt x="877" y="293"/>
                  <a:pt x="856" y="273"/>
                  <a:pt x="831" y="273"/>
                </a:cubicBezTo>
                <a:cubicBezTo>
                  <a:pt x="806" y="273"/>
                  <a:pt x="785" y="293"/>
                  <a:pt x="785" y="319"/>
                </a:cubicBezTo>
                <a:cubicBezTo>
                  <a:pt x="785" y="343"/>
                  <a:pt x="804" y="363"/>
                  <a:pt x="828" y="364"/>
                </a:cubicBezTo>
                <a:lnTo>
                  <a:pt x="828" y="422"/>
                </a:lnTo>
                <a:lnTo>
                  <a:pt x="772" y="422"/>
                </a:lnTo>
                <a:lnTo>
                  <a:pt x="772" y="408"/>
                </a:lnTo>
                <a:lnTo>
                  <a:pt x="791" y="408"/>
                </a:lnTo>
                <a:lnTo>
                  <a:pt x="791" y="389"/>
                </a:lnTo>
                <a:lnTo>
                  <a:pt x="772" y="389"/>
                </a:lnTo>
                <a:lnTo>
                  <a:pt x="772" y="379"/>
                </a:lnTo>
                <a:lnTo>
                  <a:pt x="791" y="379"/>
                </a:lnTo>
                <a:lnTo>
                  <a:pt x="791" y="361"/>
                </a:lnTo>
                <a:lnTo>
                  <a:pt x="674" y="361"/>
                </a:lnTo>
                <a:lnTo>
                  <a:pt x="674" y="379"/>
                </a:lnTo>
                <a:lnTo>
                  <a:pt x="692" y="379"/>
                </a:lnTo>
                <a:lnTo>
                  <a:pt x="692" y="389"/>
                </a:lnTo>
                <a:lnTo>
                  <a:pt x="674" y="389"/>
                </a:lnTo>
                <a:lnTo>
                  <a:pt x="674" y="408"/>
                </a:lnTo>
                <a:lnTo>
                  <a:pt x="692" y="408"/>
                </a:lnTo>
                <a:lnTo>
                  <a:pt x="692" y="422"/>
                </a:lnTo>
                <a:lnTo>
                  <a:pt x="617" y="422"/>
                </a:lnTo>
                <a:lnTo>
                  <a:pt x="617" y="373"/>
                </a:lnTo>
                <a:cubicBezTo>
                  <a:pt x="618" y="373"/>
                  <a:pt x="619" y="373"/>
                  <a:pt x="620" y="373"/>
                </a:cubicBezTo>
                <a:cubicBezTo>
                  <a:pt x="627" y="372"/>
                  <a:pt x="633" y="369"/>
                  <a:pt x="638" y="365"/>
                </a:cubicBezTo>
                <a:cubicBezTo>
                  <a:pt x="642" y="367"/>
                  <a:pt x="646" y="368"/>
                  <a:pt x="651" y="367"/>
                </a:cubicBezTo>
                <a:cubicBezTo>
                  <a:pt x="657" y="366"/>
                  <a:pt x="662" y="363"/>
                  <a:pt x="666" y="358"/>
                </a:cubicBezTo>
                <a:cubicBezTo>
                  <a:pt x="670" y="353"/>
                  <a:pt x="672" y="347"/>
                  <a:pt x="671" y="341"/>
                </a:cubicBezTo>
                <a:cubicBezTo>
                  <a:pt x="670" y="333"/>
                  <a:pt x="664" y="326"/>
                  <a:pt x="657" y="323"/>
                </a:cubicBezTo>
                <a:lnTo>
                  <a:pt x="656" y="318"/>
                </a:lnTo>
                <a:cubicBezTo>
                  <a:pt x="656" y="300"/>
                  <a:pt x="642" y="293"/>
                  <a:pt x="634" y="292"/>
                </a:cubicBezTo>
                <a:cubicBezTo>
                  <a:pt x="631" y="291"/>
                  <a:pt x="628" y="291"/>
                  <a:pt x="624" y="291"/>
                </a:cubicBezTo>
                <a:cubicBezTo>
                  <a:pt x="621" y="291"/>
                  <a:pt x="617" y="293"/>
                  <a:pt x="614" y="294"/>
                </a:cubicBezTo>
                <a:cubicBezTo>
                  <a:pt x="608" y="290"/>
                  <a:pt x="600" y="287"/>
                  <a:pt x="592" y="288"/>
                </a:cubicBezTo>
                <a:cubicBezTo>
                  <a:pt x="591" y="289"/>
                  <a:pt x="589" y="289"/>
                  <a:pt x="588" y="290"/>
                </a:cubicBezTo>
                <a:cubicBezTo>
                  <a:pt x="581" y="276"/>
                  <a:pt x="570" y="259"/>
                  <a:pt x="556" y="259"/>
                </a:cubicBezTo>
                <a:cubicBezTo>
                  <a:pt x="530" y="259"/>
                  <a:pt x="512" y="312"/>
                  <a:pt x="512" y="335"/>
                </a:cubicBezTo>
                <a:cubicBezTo>
                  <a:pt x="512" y="358"/>
                  <a:pt x="530" y="376"/>
                  <a:pt x="552" y="378"/>
                </a:cubicBezTo>
                <a:lnTo>
                  <a:pt x="552" y="422"/>
                </a:lnTo>
                <a:lnTo>
                  <a:pt x="445" y="422"/>
                </a:lnTo>
                <a:lnTo>
                  <a:pt x="444" y="423"/>
                </a:lnTo>
                <a:cubicBezTo>
                  <a:pt x="429" y="446"/>
                  <a:pt x="399" y="471"/>
                  <a:pt x="361" y="471"/>
                </a:cubicBezTo>
                <a:lnTo>
                  <a:pt x="266" y="471"/>
                </a:lnTo>
                <a:lnTo>
                  <a:pt x="266" y="471"/>
                </a:lnTo>
                <a:cubicBezTo>
                  <a:pt x="241" y="471"/>
                  <a:pt x="216" y="461"/>
                  <a:pt x="197" y="442"/>
                </a:cubicBezTo>
                <a:cubicBezTo>
                  <a:pt x="179" y="425"/>
                  <a:pt x="169" y="402"/>
                  <a:pt x="169" y="380"/>
                </a:cubicBezTo>
                <a:lnTo>
                  <a:pt x="169" y="360"/>
                </a:lnTo>
                <a:lnTo>
                  <a:pt x="465" y="360"/>
                </a:lnTo>
                <a:lnTo>
                  <a:pt x="465" y="357"/>
                </a:lnTo>
                <a:cubicBezTo>
                  <a:pt x="465" y="313"/>
                  <a:pt x="448" y="272"/>
                  <a:pt x="417" y="242"/>
                </a:cubicBezTo>
                <a:cubicBezTo>
                  <a:pt x="386" y="212"/>
                  <a:pt x="344" y="195"/>
                  <a:pt x="300" y="195"/>
                </a:cubicBezTo>
                <a:lnTo>
                  <a:pt x="296" y="195"/>
                </a:lnTo>
                <a:lnTo>
                  <a:pt x="297" y="353"/>
                </a:lnTo>
                <a:lnTo>
                  <a:pt x="185" y="353"/>
                </a:lnTo>
                <a:lnTo>
                  <a:pt x="174" y="327"/>
                </a:lnTo>
                <a:cubicBezTo>
                  <a:pt x="167" y="307"/>
                  <a:pt x="156" y="298"/>
                  <a:pt x="138" y="298"/>
                </a:cubicBezTo>
                <a:lnTo>
                  <a:pt x="35" y="298"/>
                </a:lnTo>
                <a:lnTo>
                  <a:pt x="26" y="218"/>
                </a:lnTo>
                <a:lnTo>
                  <a:pt x="138" y="217"/>
                </a:lnTo>
                <a:lnTo>
                  <a:pt x="136" y="231"/>
                </a:lnTo>
                <a:lnTo>
                  <a:pt x="143" y="232"/>
                </a:lnTo>
                <a:lnTo>
                  <a:pt x="153" y="147"/>
                </a:lnTo>
                <a:lnTo>
                  <a:pt x="164" y="147"/>
                </a:lnTo>
                <a:lnTo>
                  <a:pt x="164" y="114"/>
                </a:lnTo>
                <a:lnTo>
                  <a:pt x="154" y="114"/>
                </a:lnTo>
                <a:lnTo>
                  <a:pt x="154" y="107"/>
                </a:lnTo>
                <a:cubicBezTo>
                  <a:pt x="154" y="98"/>
                  <a:pt x="147" y="90"/>
                  <a:pt x="138" y="90"/>
                </a:cubicBezTo>
                <a:lnTo>
                  <a:pt x="26" y="90"/>
                </a:lnTo>
                <a:cubicBezTo>
                  <a:pt x="17" y="90"/>
                  <a:pt x="10" y="98"/>
                  <a:pt x="10" y="107"/>
                </a:cubicBezTo>
                <a:lnTo>
                  <a:pt x="10" y="114"/>
                </a:lnTo>
                <a:lnTo>
                  <a:pt x="0" y="114"/>
                </a:lnTo>
                <a:lnTo>
                  <a:pt x="0" y="147"/>
                </a:lnTo>
                <a:lnTo>
                  <a:pt x="11" y="147"/>
                </a:lnTo>
                <a:lnTo>
                  <a:pt x="29" y="305"/>
                </a:lnTo>
                <a:lnTo>
                  <a:pt x="138" y="305"/>
                </a:lnTo>
                <a:cubicBezTo>
                  <a:pt x="153" y="305"/>
                  <a:pt x="162" y="312"/>
                  <a:pt x="168" y="329"/>
                </a:cubicBezTo>
                <a:lnTo>
                  <a:pt x="178" y="353"/>
                </a:lnTo>
                <a:lnTo>
                  <a:pt x="162" y="353"/>
                </a:lnTo>
                <a:lnTo>
                  <a:pt x="162" y="380"/>
                </a:lnTo>
                <a:cubicBezTo>
                  <a:pt x="162" y="404"/>
                  <a:pt x="173" y="428"/>
                  <a:pt x="193" y="447"/>
                </a:cubicBezTo>
                <a:cubicBezTo>
                  <a:pt x="212" y="465"/>
                  <a:pt x="236" y="476"/>
                  <a:pt x="261" y="477"/>
                </a:cubicBezTo>
                <a:lnTo>
                  <a:pt x="307" y="515"/>
                </a:lnTo>
                <a:lnTo>
                  <a:pt x="258" y="556"/>
                </a:lnTo>
                <a:cubicBezTo>
                  <a:pt x="254" y="555"/>
                  <a:pt x="250" y="554"/>
                  <a:pt x="246" y="554"/>
                </a:cubicBezTo>
                <a:cubicBezTo>
                  <a:pt x="218" y="554"/>
                  <a:pt x="195" y="577"/>
                  <a:pt x="195" y="605"/>
                </a:cubicBezTo>
                <a:cubicBezTo>
                  <a:pt x="195" y="633"/>
                  <a:pt x="218" y="655"/>
                  <a:pt x="246" y="655"/>
                </a:cubicBezTo>
                <a:cubicBezTo>
                  <a:pt x="273" y="655"/>
                  <a:pt x="296" y="633"/>
                  <a:pt x="296" y="605"/>
                </a:cubicBezTo>
                <a:cubicBezTo>
                  <a:pt x="296" y="584"/>
                  <a:pt x="283" y="566"/>
                  <a:pt x="265" y="558"/>
                </a:cubicBezTo>
                <a:lnTo>
                  <a:pt x="312" y="519"/>
                </a:lnTo>
                <a:lnTo>
                  <a:pt x="359" y="558"/>
                </a:lnTo>
                <a:cubicBezTo>
                  <a:pt x="341" y="566"/>
                  <a:pt x="328" y="584"/>
                  <a:pt x="328" y="605"/>
                </a:cubicBezTo>
                <a:cubicBezTo>
                  <a:pt x="328" y="633"/>
                  <a:pt x="351" y="655"/>
                  <a:pt x="379" y="655"/>
                </a:cubicBezTo>
                <a:lnTo>
                  <a:pt x="496" y="655"/>
                </a:lnTo>
                <a:lnTo>
                  <a:pt x="515" y="626"/>
                </a:lnTo>
                <a:cubicBezTo>
                  <a:pt x="517" y="622"/>
                  <a:pt x="517" y="618"/>
                  <a:pt x="516" y="614"/>
                </a:cubicBezTo>
                <a:cubicBezTo>
                  <a:pt x="516" y="611"/>
                  <a:pt x="516" y="607"/>
                  <a:pt x="517" y="603"/>
                </a:cubicBezTo>
                <a:lnTo>
                  <a:pt x="517" y="600"/>
                </a:lnTo>
                <a:lnTo>
                  <a:pt x="512" y="598"/>
                </a:lnTo>
                <a:lnTo>
                  <a:pt x="519" y="567"/>
                </a:lnTo>
                <a:cubicBezTo>
                  <a:pt x="520" y="565"/>
                  <a:pt x="521" y="563"/>
                  <a:pt x="523" y="562"/>
                </a:cubicBezTo>
                <a:cubicBezTo>
                  <a:pt x="524" y="561"/>
                  <a:pt x="526" y="561"/>
                  <a:pt x="528" y="561"/>
                </a:cubicBezTo>
                <a:cubicBezTo>
                  <a:pt x="536" y="563"/>
                  <a:pt x="540" y="570"/>
                  <a:pt x="539" y="578"/>
                </a:cubicBezTo>
                <a:lnTo>
                  <a:pt x="538" y="579"/>
                </a:lnTo>
                <a:lnTo>
                  <a:pt x="531" y="573"/>
                </a:lnTo>
                <a:lnTo>
                  <a:pt x="527" y="578"/>
                </a:lnTo>
                <a:lnTo>
                  <a:pt x="537" y="587"/>
                </a:lnTo>
                <a:lnTo>
                  <a:pt x="533" y="603"/>
                </a:lnTo>
                <a:cubicBezTo>
                  <a:pt x="533" y="608"/>
                  <a:pt x="531" y="623"/>
                  <a:pt x="527" y="628"/>
                </a:cubicBezTo>
                <a:lnTo>
                  <a:pt x="506" y="655"/>
                </a:lnTo>
                <a:lnTo>
                  <a:pt x="600" y="655"/>
                </a:lnTo>
                <a:lnTo>
                  <a:pt x="622" y="626"/>
                </a:lnTo>
                <a:cubicBezTo>
                  <a:pt x="624" y="622"/>
                  <a:pt x="624" y="618"/>
                  <a:pt x="623" y="614"/>
                </a:cubicBezTo>
                <a:cubicBezTo>
                  <a:pt x="623" y="611"/>
                  <a:pt x="623" y="607"/>
                  <a:pt x="624" y="603"/>
                </a:cubicBezTo>
                <a:lnTo>
                  <a:pt x="624" y="601"/>
                </a:lnTo>
                <a:lnTo>
                  <a:pt x="620" y="597"/>
                </a:lnTo>
                <a:lnTo>
                  <a:pt x="621" y="595"/>
                </a:lnTo>
                <a:cubicBezTo>
                  <a:pt x="623" y="591"/>
                  <a:pt x="628" y="583"/>
                  <a:pt x="632" y="577"/>
                </a:cubicBezTo>
                <a:cubicBezTo>
                  <a:pt x="632" y="576"/>
                  <a:pt x="633" y="576"/>
                  <a:pt x="633" y="575"/>
                </a:cubicBezTo>
                <a:lnTo>
                  <a:pt x="641" y="577"/>
                </a:lnTo>
                <a:lnTo>
                  <a:pt x="642" y="570"/>
                </a:lnTo>
                <a:lnTo>
                  <a:pt x="637" y="569"/>
                </a:lnTo>
                <a:cubicBezTo>
                  <a:pt x="638" y="567"/>
                  <a:pt x="639" y="565"/>
                  <a:pt x="640" y="564"/>
                </a:cubicBezTo>
                <a:cubicBezTo>
                  <a:pt x="640" y="564"/>
                  <a:pt x="641" y="562"/>
                  <a:pt x="643" y="562"/>
                </a:cubicBezTo>
                <a:cubicBezTo>
                  <a:pt x="644" y="561"/>
                  <a:pt x="645" y="562"/>
                  <a:pt x="646" y="563"/>
                </a:cubicBezTo>
                <a:lnTo>
                  <a:pt x="652" y="566"/>
                </a:lnTo>
                <a:cubicBezTo>
                  <a:pt x="653" y="567"/>
                  <a:pt x="660" y="572"/>
                  <a:pt x="652" y="583"/>
                </a:cubicBezTo>
                <a:lnTo>
                  <a:pt x="640" y="604"/>
                </a:lnTo>
                <a:lnTo>
                  <a:pt x="640" y="606"/>
                </a:lnTo>
                <a:cubicBezTo>
                  <a:pt x="640" y="611"/>
                  <a:pt x="638" y="625"/>
                  <a:pt x="634" y="630"/>
                </a:cubicBezTo>
                <a:lnTo>
                  <a:pt x="613" y="655"/>
                </a:lnTo>
                <a:lnTo>
                  <a:pt x="873" y="655"/>
                </a:lnTo>
                <a:lnTo>
                  <a:pt x="873" y="566"/>
                </a:lnTo>
                <a:lnTo>
                  <a:pt x="790" y="522"/>
                </a:lnTo>
                <a:lnTo>
                  <a:pt x="790" y="517"/>
                </a:lnTo>
                <a:lnTo>
                  <a:pt x="772" y="517"/>
                </a:lnTo>
                <a:lnTo>
                  <a:pt x="772" y="649"/>
                </a:lnTo>
                <a:lnTo>
                  <a:pt x="691" y="649"/>
                </a:lnTo>
                <a:cubicBezTo>
                  <a:pt x="696" y="646"/>
                  <a:pt x="699" y="641"/>
                  <a:pt x="699" y="635"/>
                </a:cubicBezTo>
                <a:cubicBezTo>
                  <a:pt x="699" y="626"/>
                  <a:pt x="692" y="619"/>
                  <a:pt x="684" y="619"/>
                </a:cubicBezTo>
                <a:cubicBezTo>
                  <a:pt x="675" y="619"/>
                  <a:pt x="668" y="626"/>
                  <a:pt x="668" y="635"/>
                </a:cubicBezTo>
                <a:cubicBezTo>
                  <a:pt x="668" y="641"/>
                  <a:pt x="672" y="646"/>
                  <a:pt x="677" y="649"/>
                </a:cubicBezTo>
                <a:lnTo>
                  <a:pt x="664" y="649"/>
                </a:lnTo>
                <a:lnTo>
                  <a:pt x="646" y="612"/>
                </a:lnTo>
                <a:cubicBezTo>
                  <a:pt x="646" y="610"/>
                  <a:pt x="646" y="608"/>
                  <a:pt x="647" y="607"/>
                </a:cubicBezTo>
                <a:lnTo>
                  <a:pt x="653" y="595"/>
                </a:lnTo>
                <a:lnTo>
                  <a:pt x="664" y="608"/>
                </a:lnTo>
                <a:lnTo>
                  <a:pt x="669" y="603"/>
                </a:lnTo>
                <a:lnTo>
                  <a:pt x="657" y="589"/>
                </a:lnTo>
                <a:lnTo>
                  <a:pt x="658" y="587"/>
                </a:lnTo>
                <a:cubicBezTo>
                  <a:pt x="666" y="574"/>
                  <a:pt x="662" y="565"/>
                  <a:pt x="657" y="562"/>
                </a:cubicBezTo>
                <a:cubicBezTo>
                  <a:pt x="658" y="562"/>
                  <a:pt x="659" y="562"/>
                  <a:pt x="660" y="562"/>
                </a:cubicBezTo>
                <a:cubicBezTo>
                  <a:pt x="662" y="562"/>
                  <a:pt x="664" y="562"/>
                  <a:pt x="666" y="561"/>
                </a:cubicBezTo>
                <a:cubicBezTo>
                  <a:pt x="670" y="559"/>
                  <a:pt x="672" y="556"/>
                  <a:pt x="674" y="553"/>
                </a:cubicBezTo>
                <a:lnTo>
                  <a:pt x="675" y="550"/>
                </a:lnTo>
                <a:cubicBezTo>
                  <a:pt x="676" y="546"/>
                  <a:pt x="676" y="542"/>
                  <a:pt x="674" y="539"/>
                </a:cubicBezTo>
                <a:cubicBezTo>
                  <a:pt x="673" y="535"/>
                  <a:pt x="670" y="533"/>
                  <a:pt x="666" y="531"/>
                </a:cubicBezTo>
                <a:cubicBezTo>
                  <a:pt x="662" y="530"/>
                  <a:pt x="659" y="530"/>
                  <a:pt x="655" y="532"/>
                </a:cubicBezTo>
                <a:cubicBezTo>
                  <a:pt x="654" y="532"/>
                  <a:pt x="653" y="533"/>
                  <a:pt x="653" y="533"/>
                </a:cubicBezTo>
                <a:cubicBezTo>
                  <a:pt x="653" y="532"/>
                  <a:pt x="652" y="531"/>
                  <a:pt x="652" y="530"/>
                </a:cubicBezTo>
                <a:cubicBezTo>
                  <a:pt x="650" y="526"/>
                  <a:pt x="645" y="525"/>
                  <a:pt x="641" y="527"/>
                </a:cubicBezTo>
                <a:cubicBezTo>
                  <a:pt x="637" y="529"/>
                  <a:pt x="627" y="543"/>
                  <a:pt x="627" y="543"/>
                </a:cubicBezTo>
                <a:cubicBezTo>
                  <a:pt x="627" y="543"/>
                  <a:pt x="640" y="543"/>
                  <a:pt x="646" y="542"/>
                </a:cubicBezTo>
                <a:lnTo>
                  <a:pt x="646" y="542"/>
                </a:lnTo>
                <a:cubicBezTo>
                  <a:pt x="644" y="547"/>
                  <a:pt x="646" y="553"/>
                  <a:pt x="649" y="556"/>
                </a:cubicBezTo>
                <a:cubicBezTo>
                  <a:pt x="645" y="555"/>
                  <a:pt x="643" y="555"/>
                  <a:pt x="641" y="555"/>
                </a:cubicBezTo>
                <a:cubicBezTo>
                  <a:pt x="636" y="556"/>
                  <a:pt x="634" y="561"/>
                  <a:pt x="634" y="561"/>
                </a:cubicBezTo>
                <a:cubicBezTo>
                  <a:pt x="633" y="562"/>
                  <a:pt x="632" y="565"/>
                  <a:pt x="630" y="568"/>
                </a:cubicBezTo>
                <a:lnTo>
                  <a:pt x="621" y="566"/>
                </a:lnTo>
                <a:lnTo>
                  <a:pt x="604" y="578"/>
                </a:lnTo>
                <a:lnTo>
                  <a:pt x="608" y="584"/>
                </a:lnTo>
                <a:lnTo>
                  <a:pt x="623" y="573"/>
                </a:lnTo>
                <a:lnTo>
                  <a:pt x="626" y="574"/>
                </a:lnTo>
                <a:cubicBezTo>
                  <a:pt x="622" y="580"/>
                  <a:pt x="618" y="587"/>
                  <a:pt x="615" y="591"/>
                </a:cubicBezTo>
                <a:lnTo>
                  <a:pt x="611" y="598"/>
                </a:lnTo>
                <a:lnTo>
                  <a:pt x="617" y="603"/>
                </a:lnTo>
                <a:cubicBezTo>
                  <a:pt x="616" y="608"/>
                  <a:pt x="616" y="612"/>
                  <a:pt x="617" y="615"/>
                </a:cubicBezTo>
                <a:cubicBezTo>
                  <a:pt x="617" y="618"/>
                  <a:pt x="617" y="621"/>
                  <a:pt x="616" y="623"/>
                </a:cubicBezTo>
                <a:lnTo>
                  <a:pt x="597" y="649"/>
                </a:lnTo>
                <a:lnTo>
                  <a:pt x="558" y="649"/>
                </a:lnTo>
                <a:lnTo>
                  <a:pt x="539" y="612"/>
                </a:lnTo>
                <a:cubicBezTo>
                  <a:pt x="539" y="608"/>
                  <a:pt x="540" y="605"/>
                  <a:pt x="540" y="604"/>
                </a:cubicBezTo>
                <a:lnTo>
                  <a:pt x="542" y="591"/>
                </a:lnTo>
                <a:lnTo>
                  <a:pt x="549" y="597"/>
                </a:lnTo>
                <a:lnTo>
                  <a:pt x="554" y="592"/>
                </a:lnTo>
                <a:lnTo>
                  <a:pt x="544" y="584"/>
                </a:lnTo>
                <a:lnTo>
                  <a:pt x="545" y="579"/>
                </a:lnTo>
                <a:cubicBezTo>
                  <a:pt x="547" y="570"/>
                  <a:pt x="543" y="562"/>
                  <a:pt x="536" y="557"/>
                </a:cubicBezTo>
                <a:cubicBezTo>
                  <a:pt x="542" y="557"/>
                  <a:pt x="548" y="552"/>
                  <a:pt x="549" y="545"/>
                </a:cubicBezTo>
                <a:lnTo>
                  <a:pt x="549" y="542"/>
                </a:lnTo>
                <a:cubicBezTo>
                  <a:pt x="550" y="534"/>
                  <a:pt x="545" y="527"/>
                  <a:pt x="537" y="525"/>
                </a:cubicBezTo>
                <a:cubicBezTo>
                  <a:pt x="529" y="525"/>
                  <a:pt x="521" y="530"/>
                  <a:pt x="520" y="538"/>
                </a:cubicBezTo>
                <a:lnTo>
                  <a:pt x="520" y="541"/>
                </a:lnTo>
                <a:cubicBezTo>
                  <a:pt x="519" y="546"/>
                  <a:pt x="522" y="552"/>
                  <a:pt x="526" y="555"/>
                </a:cubicBezTo>
                <a:cubicBezTo>
                  <a:pt x="524" y="555"/>
                  <a:pt x="521" y="555"/>
                  <a:pt x="519" y="557"/>
                </a:cubicBezTo>
                <a:cubicBezTo>
                  <a:pt x="516" y="559"/>
                  <a:pt x="514" y="562"/>
                  <a:pt x="513" y="566"/>
                </a:cubicBezTo>
                <a:lnTo>
                  <a:pt x="511" y="572"/>
                </a:lnTo>
                <a:lnTo>
                  <a:pt x="493" y="584"/>
                </a:lnTo>
                <a:lnTo>
                  <a:pt x="496" y="590"/>
                </a:lnTo>
                <a:lnTo>
                  <a:pt x="509" y="581"/>
                </a:lnTo>
                <a:lnTo>
                  <a:pt x="504" y="603"/>
                </a:lnTo>
                <a:lnTo>
                  <a:pt x="510" y="605"/>
                </a:lnTo>
                <a:cubicBezTo>
                  <a:pt x="509" y="609"/>
                  <a:pt x="509" y="612"/>
                  <a:pt x="510" y="615"/>
                </a:cubicBezTo>
                <a:cubicBezTo>
                  <a:pt x="510" y="618"/>
                  <a:pt x="510" y="621"/>
                  <a:pt x="509" y="623"/>
                </a:cubicBezTo>
                <a:lnTo>
                  <a:pt x="493" y="649"/>
                </a:lnTo>
                <a:lnTo>
                  <a:pt x="379" y="649"/>
                </a:lnTo>
                <a:cubicBezTo>
                  <a:pt x="355" y="649"/>
                  <a:pt x="335" y="629"/>
                  <a:pt x="335" y="605"/>
                </a:cubicBezTo>
                <a:cubicBezTo>
                  <a:pt x="335" y="581"/>
                  <a:pt x="355" y="561"/>
                  <a:pt x="379" y="561"/>
                </a:cubicBezTo>
                <a:cubicBezTo>
                  <a:pt x="403" y="561"/>
                  <a:pt x="423" y="581"/>
                  <a:pt x="423" y="605"/>
                </a:cubicBezTo>
                <a:lnTo>
                  <a:pt x="423" y="608"/>
                </a:lnTo>
                <a:lnTo>
                  <a:pt x="429" y="608"/>
                </a:lnTo>
                <a:lnTo>
                  <a:pt x="429" y="605"/>
                </a:lnTo>
                <a:cubicBezTo>
                  <a:pt x="429" y="577"/>
                  <a:pt x="407" y="554"/>
                  <a:pt x="379" y="554"/>
                </a:cubicBezTo>
                <a:cubicBezTo>
                  <a:pt x="375" y="554"/>
                  <a:pt x="371" y="555"/>
                  <a:pt x="367" y="556"/>
                </a:cubicBezTo>
                <a:lnTo>
                  <a:pt x="317" y="515"/>
                </a:lnTo>
                <a:lnTo>
                  <a:pt x="362" y="477"/>
                </a:lnTo>
                <a:cubicBezTo>
                  <a:pt x="401" y="477"/>
                  <a:pt x="432" y="452"/>
                  <a:pt x="449" y="429"/>
                </a:cubicBezTo>
                <a:lnTo>
                  <a:pt x="966" y="429"/>
                </a:lnTo>
                <a:lnTo>
                  <a:pt x="966" y="422"/>
                </a:lnTo>
                <a:lnTo>
                  <a:pt x="997" y="400"/>
                </a:lnTo>
                <a:lnTo>
                  <a:pt x="997" y="429"/>
                </a:lnTo>
                <a:lnTo>
                  <a:pt x="1364" y="429"/>
                </a:lnTo>
                <a:lnTo>
                  <a:pt x="1364" y="493"/>
                </a:lnTo>
                <a:lnTo>
                  <a:pt x="1405" y="493"/>
                </a:lnTo>
                <a:cubicBezTo>
                  <a:pt x="1407" y="507"/>
                  <a:pt x="1419" y="518"/>
                  <a:pt x="1433" y="518"/>
                </a:cubicBezTo>
                <a:cubicBezTo>
                  <a:pt x="1448" y="518"/>
                  <a:pt x="1459" y="507"/>
                  <a:pt x="1461" y="493"/>
                </a:cubicBezTo>
                <a:lnTo>
                  <a:pt x="1601" y="493"/>
                </a:lnTo>
                <a:cubicBezTo>
                  <a:pt x="1603" y="507"/>
                  <a:pt x="1615" y="518"/>
                  <a:pt x="1629" y="518"/>
                </a:cubicBezTo>
                <a:cubicBezTo>
                  <a:pt x="1644" y="518"/>
                  <a:pt x="1656" y="507"/>
                  <a:pt x="1658" y="493"/>
                </a:cubicBezTo>
                <a:lnTo>
                  <a:pt x="1699" y="493"/>
                </a:lnTo>
                <a:lnTo>
                  <a:pt x="1699" y="429"/>
                </a:lnTo>
                <a:lnTo>
                  <a:pt x="1807" y="429"/>
                </a:lnTo>
                <a:lnTo>
                  <a:pt x="1826" y="393"/>
                </a:lnTo>
                <a:lnTo>
                  <a:pt x="1827" y="393"/>
                </a:lnTo>
                <a:cubicBezTo>
                  <a:pt x="1828" y="386"/>
                  <a:pt x="1826" y="381"/>
                  <a:pt x="1824" y="376"/>
                </a:cubicBezTo>
                <a:cubicBezTo>
                  <a:pt x="1823" y="371"/>
                  <a:pt x="1821" y="367"/>
                  <a:pt x="1821" y="360"/>
                </a:cubicBezTo>
                <a:lnTo>
                  <a:pt x="1821" y="357"/>
                </a:lnTo>
                <a:lnTo>
                  <a:pt x="1816" y="357"/>
                </a:lnTo>
                <a:lnTo>
                  <a:pt x="1816" y="315"/>
                </a:lnTo>
                <a:cubicBezTo>
                  <a:pt x="1816" y="311"/>
                  <a:pt x="1819" y="308"/>
                  <a:pt x="1822" y="308"/>
                </a:cubicBezTo>
                <a:lnTo>
                  <a:pt x="1827" y="308"/>
                </a:lnTo>
                <a:cubicBezTo>
                  <a:pt x="1836" y="308"/>
                  <a:pt x="1844" y="316"/>
                  <a:pt x="1844" y="325"/>
                </a:cubicBezTo>
                <a:lnTo>
                  <a:pt x="1844" y="345"/>
                </a:lnTo>
                <a:lnTo>
                  <a:pt x="1832" y="339"/>
                </a:lnTo>
                <a:lnTo>
                  <a:pt x="1829" y="321"/>
                </a:lnTo>
                <a:lnTo>
                  <a:pt x="1822" y="323"/>
                </a:lnTo>
                <a:lnTo>
                  <a:pt x="1827" y="344"/>
                </a:lnTo>
                <a:lnTo>
                  <a:pt x="1844" y="352"/>
                </a:lnTo>
                <a:lnTo>
                  <a:pt x="1844" y="359"/>
                </a:lnTo>
                <a:cubicBezTo>
                  <a:pt x="1845" y="371"/>
                  <a:pt x="1842" y="391"/>
                  <a:pt x="1840" y="396"/>
                </a:cubicBezTo>
                <a:cubicBezTo>
                  <a:pt x="1838" y="402"/>
                  <a:pt x="1833" y="409"/>
                  <a:pt x="1829" y="416"/>
                </a:cubicBezTo>
                <a:cubicBezTo>
                  <a:pt x="1827" y="419"/>
                  <a:pt x="1825" y="422"/>
                  <a:pt x="1823" y="424"/>
                </a:cubicBezTo>
                <a:lnTo>
                  <a:pt x="1821" y="429"/>
                </a:lnTo>
                <a:lnTo>
                  <a:pt x="1879" y="429"/>
                </a:lnTo>
                <a:lnTo>
                  <a:pt x="1888" y="405"/>
                </a:lnTo>
                <a:cubicBezTo>
                  <a:pt x="1889" y="400"/>
                  <a:pt x="1888" y="397"/>
                  <a:pt x="1887" y="393"/>
                </a:cubicBezTo>
                <a:cubicBezTo>
                  <a:pt x="1886" y="391"/>
                  <a:pt x="1885" y="388"/>
                  <a:pt x="1885" y="383"/>
                </a:cubicBezTo>
                <a:lnTo>
                  <a:pt x="1885" y="380"/>
                </a:lnTo>
                <a:lnTo>
                  <a:pt x="1880" y="380"/>
                </a:lnTo>
                <a:lnTo>
                  <a:pt x="1880" y="351"/>
                </a:lnTo>
                <a:cubicBezTo>
                  <a:pt x="1880" y="347"/>
                  <a:pt x="1883" y="344"/>
                  <a:pt x="1887" y="344"/>
                </a:cubicBezTo>
                <a:cubicBezTo>
                  <a:pt x="1894" y="344"/>
                  <a:pt x="1899" y="349"/>
                  <a:pt x="1899" y="356"/>
                </a:cubicBezTo>
                <a:lnTo>
                  <a:pt x="1893" y="352"/>
                </a:lnTo>
                <a:lnTo>
                  <a:pt x="1889" y="357"/>
                </a:lnTo>
                <a:lnTo>
                  <a:pt x="1899" y="364"/>
                </a:lnTo>
                <a:lnTo>
                  <a:pt x="1899" y="381"/>
                </a:lnTo>
                <a:cubicBezTo>
                  <a:pt x="1900" y="385"/>
                  <a:pt x="1901" y="398"/>
                  <a:pt x="1899" y="404"/>
                </a:cubicBezTo>
                <a:lnTo>
                  <a:pt x="1890" y="429"/>
                </a:lnTo>
                <a:lnTo>
                  <a:pt x="1921" y="429"/>
                </a:lnTo>
                <a:cubicBezTo>
                  <a:pt x="2012" y="429"/>
                  <a:pt x="2025" y="458"/>
                  <a:pt x="2036" y="483"/>
                </a:cubicBezTo>
                <a:cubicBezTo>
                  <a:pt x="2046" y="504"/>
                  <a:pt x="2055" y="524"/>
                  <a:pt x="2101" y="524"/>
                </a:cubicBezTo>
                <a:lnTo>
                  <a:pt x="2104" y="524"/>
                </a:lnTo>
                <a:lnTo>
                  <a:pt x="2104" y="236"/>
                </a:lnTo>
                <a:cubicBezTo>
                  <a:pt x="2127" y="232"/>
                  <a:pt x="2152" y="230"/>
                  <a:pt x="2176" y="230"/>
                </a:cubicBezTo>
                <a:cubicBezTo>
                  <a:pt x="2201" y="230"/>
                  <a:pt x="2225" y="232"/>
                  <a:pt x="2248" y="236"/>
                </a:cubicBezTo>
                <a:lnTo>
                  <a:pt x="2248" y="655"/>
                </a:lnTo>
                <a:lnTo>
                  <a:pt x="2376" y="655"/>
                </a:lnTo>
                <a:cubicBezTo>
                  <a:pt x="2388" y="655"/>
                  <a:pt x="2398" y="646"/>
                  <a:pt x="2398" y="633"/>
                </a:cubicBezTo>
                <a:cubicBezTo>
                  <a:pt x="2398" y="631"/>
                  <a:pt x="2397" y="628"/>
                  <a:pt x="2397" y="626"/>
                </a:cubicBezTo>
                <a:lnTo>
                  <a:pt x="2442" y="626"/>
                </a:lnTo>
                <a:cubicBezTo>
                  <a:pt x="2441" y="628"/>
                  <a:pt x="2441" y="631"/>
                  <a:pt x="2441" y="633"/>
                </a:cubicBezTo>
                <a:cubicBezTo>
                  <a:pt x="2441" y="646"/>
                  <a:pt x="2451" y="655"/>
                  <a:pt x="2463" y="655"/>
                </a:cubicBezTo>
                <a:cubicBezTo>
                  <a:pt x="2475" y="655"/>
                  <a:pt x="2485" y="646"/>
                  <a:pt x="2485" y="633"/>
                </a:cubicBezTo>
                <a:cubicBezTo>
                  <a:pt x="2485" y="630"/>
                  <a:pt x="2484" y="626"/>
                  <a:pt x="2483" y="623"/>
                </a:cubicBezTo>
                <a:lnTo>
                  <a:pt x="2483" y="580"/>
                </a:lnTo>
                <a:lnTo>
                  <a:pt x="2570" y="580"/>
                </a:lnTo>
                <a:lnTo>
                  <a:pt x="2570" y="457"/>
                </a:lnTo>
                <a:lnTo>
                  <a:pt x="2966" y="457"/>
                </a:lnTo>
                <a:lnTo>
                  <a:pt x="2966" y="580"/>
                </a:lnTo>
                <a:lnTo>
                  <a:pt x="3060" y="580"/>
                </a:lnTo>
                <a:lnTo>
                  <a:pt x="3080" y="547"/>
                </a:lnTo>
                <a:lnTo>
                  <a:pt x="3081" y="540"/>
                </a:lnTo>
                <a:cubicBezTo>
                  <a:pt x="3080" y="536"/>
                  <a:pt x="3079" y="533"/>
                  <a:pt x="3078" y="529"/>
                </a:cubicBezTo>
                <a:cubicBezTo>
                  <a:pt x="3076" y="524"/>
                  <a:pt x="3075" y="519"/>
                  <a:pt x="3074" y="513"/>
                </a:cubicBezTo>
                <a:lnTo>
                  <a:pt x="3074" y="510"/>
                </a:lnTo>
                <a:lnTo>
                  <a:pt x="3069" y="510"/>
                </a:lnTo>
                <a:lnTo>
                  <a:pt x="3069" y="468"/>
                </a:lnTo>
                <a:cubicBezTo>
                  <a:pt x="3069" y="464"/>
                  <a:pt x="3072" y="461"/>
                  <a:pt x="3076" y="461"/>
                </a:cubicBezTo>
                <a:lnTo>
                  <a:pt x="3081" y="461"/>
                </a:lnTo>
                <a:cubicBezTo>
                  <a:pt x="3090" y="461"/>
                  <a:pt x="3098" y="469"/>
                  <a:pt x="3098" y="478"/>
                </a:cubicBezTo>
                <a:lnTo>
                  <a:pt x="3098" y="498"/>
                </a:lnTo>
                <a:lnTo>
                  <a:pt x="3086" y="493"/>
                </a:lnTo>
                <a:lnTo>
                  <a:pt x="3083" y="475"/>
                </a:lnTo>
                <a:lnTo>
                  <a:pt x="3076" y="476"/>
                </a:lnTo>
                <a:lnTo>
                  <a:pt x="3080" y="498"/>
                </a:lnTo>
                <a:lnTo>
                  <a:pt x="3098" y="506"/>
                </a:lnTo>
                <a:lnTo>
                  <a:pt x="3098" y="512"/>
                </a:lnTo>
                <a:cubicBezTo>
                  <a:pt x="3098" y="524"/>
                  <a:pt x="3095" y="544"/>
                  <a:pt x="3094" y="549"/>
                </a:cubicBezTo>
                <a:cubicBezTo>
                  <a:pt x="3091" y="555"/>
                  <a:pt x="3087" y="561"/>
                  <a:pt x="3083" y="568"/>
                </a:cubicBezTo>
                <a:cubicBezTo>
                  <a:pt x="3081" y="570"/>
                  <a:pt x="3080" y="573"/>
                  <a:pt x="3079" y="575"/>
                </a:cubicBezTo>
                <a:lnTo>
                  <a:pt x="3076" y="580"/>
                </a:lnTo>
                <a:lnTo>
                  <a:pt x="3151" y="580"/>
                </a:lnTo>
                <a:lnTo>
                  <a:pt x="3161" y="541"/>
                </a:lnTo>
                <a:cubicBezTo>
                  <a:pt x="3166" y="543"/>
                  <a:pt x="3171" y="544"/>
                  <a:pt x="3177" y="544"/>
                </a:cubicBezTo>
                <a:cubicBezTo>
                  <a:pt x="3184" y="544"/>
                  <a:pt x="3192" y="541"/>
                  <a:pt x="3197" y="537"/>
                </a:cubicBezTo>
                <a:cubicBezTo>
                  <a:pt x="3198" y="540"/>
                  <a:pt x="3201" y="542"/>
                  <a:pt x="3204" y="543"/>
                </a:cubicBezTo>
                <a:cubicBezTo>
                  <a:pt x="3209" y="544"/>
                  <a:pt x="3214" y="540"/>
                  <a:pt x="3215" y="535"/>
                </a:cubicBezTo>
                <a:cubicBezTo>
                  <a:pt x="3216" y="532"/>
                  <a:pt x="3214" y="523"/>
                  <a:pt x="3212" y="516"/>
                </a:cubicBezTo>
                <a:lnTo>
                  <a:pt x="3231" y="518"/>
                </a:lnTo>
                <a:cubicBezTo>
                  <a:pt x="3231" y="519"/>
                  <a:pt x="3231" y="519"/>
                  <a:pt x="3231" y="520"/>
                </a:cubicBezTo>
                <a:cubicBezTo>
                  <a:pt x="3231" y="523"/>
                  <a:pt x="3233" y="525"/>
                  <a:pt x="3235" y="525"/>
                </a:cubicBezTo>
                <a:cubicBezTo>
                  <a:pt x="3236" y="525"/>
                  <a:pt x="3236" y="525"/>
                  <a:pt x="3236" y="524"/>
                </a:cubicBezTo>
                <a:lnTo>
                  <a:pt x="3236" y="536"/>
                </a:lnTo>
                <a:cubicBezTo>
                  <a:pt x="3236" y="537"/>
                  <a:pt x="3236" y="538"/>
                  <a:pt x="3235" y="539"/>
                </a:cubicBezTo>
                <a:cubicBezTo>
                  <a:pt x="3235" y="540"/>
                  <a:pt x="3234" y="540"/>
                  <a:pt x="3233" y="540"/>
                </a:cubicBezTo>
                <a:lnTo>
                  <a:pt x="3217" y="539"/>
                </a:lnTo>
                <a:lnTo>
                  <a:pt x="3220" y="580"/>
                </a:lnTo>
                <a:lnTo>
                  <a:pt x="3433" y="580"/>
                </a:lnTo>
                <a:lnTo>
                  <a:pt x="3465" y="472"/>
                </a:lnTo>
                <a:lnTo>
                  <a:pt x="3508" y="472"/>
                </a:lnTo>
                <a:lnTo>
                  <a:pt x="3512" y="444"/>
                </a:lnTo>
                <a:lnTo>
                  <a:pt x="3560" y="444"/>
                </a:lnTo>
                <a:lnTo>
                  <a:pt x="3564" y="472"/>
                </a:lnTo>
                <a:lnTo>
                  <a:pt x="3611" y="472"/>
                </a:lnTo>
                <a:lnTo>
                  <a:pt x="3611" y="522"/>
                </a:lnTo>
                <a:lnTo>
                  <a:pt x="3619" y="522"/>
                </a:lnTo>
                <a:cubicBezTo>
                  <a:pt x="3633" y="522"/>
                  <a:pt x="3639" y="527"/>
                  <a:pt x="3646" y="532"/>
                </a:cubicBezTo>
                <a:cubicBezTo>
                  <a:pt x="3652" y="537"/>
                  <a:pt x="3658" y="542"/>
                  <a:pt x="3670" y="542"/>
                </a:cubicBezTo>
                <a:cubicBezTo>
                  <a:pt x="3682" y="542"/>
                  <a:pt x="3688" y="537"/>
                  <a:pt x="3695" y="532"/>
                </a:cubicBezTo>
                <a:cubicBezTo>
                  <a:pt x="3701" y="527"/>
                  <a:pt x="3708" y="522"/>
                  <a:pt x="3721" y="522"/>
                </a:cubicBezTo>
                <a:cubicBezTo>
                  <a:pt x="3734" y="522"/>
                  <a:pt x="3741" y="527"/>
                  <a:pt x="3747" y="532"/>
                </a:cubicBezTo>
                <a:cubicBezTo>
                  <a:pt x="3754" y="537"/>
                  <a:pt x="3760" y="542"/>
                  <a:pt x="3772" y="542"/>
                </a:cubicBezTo>
                <a:cubicBezTo>
                  <a:pt x="3784" y="542"/>
                  <a:pt x="3790" y="537"/>
                  <a:pt x="3796" y="532"/>
                </a:cubicBezTo>
                <a:cubicBezTo>
                  <a:pt x="3803" y="527"/>
                  <a:pt x="3809" y="522"/>
                  <a:pt x="3823" y="522"/>
                </a:cubicBezTo>
                <a:cubicBezTo>
                  <a:pt x="3836" y="522"/>
                  <a:pt x="3842" y="527"/>
                  <a:pt x="3849" y="532"/>
                </a:cubicBezTo>
                <a:cubicBezTo>
                  <a:pt x="3855" y="537"/>
                  <a:pt x="3861" y="542"/>
                  <a:pt x="3873" y="542"/>
                </a:cubicBezTo>
                <a:lnTo>
                  <a:pt x="3900" y="542"/>
                </a:lnTo>
                <a:lnTo>
                  <a:pt x="3900" y="429"/>
                </a:lnTo>
                <a:lnTo>
                  <a:pt x="4022" y="429"/>
                </a:lnTo>
                <a:lnTo>
                  <a:pt x="4022" y="358"/>
                </a:lnTo>
                <a:cubicBezTo>
                  <a:pt x="4030" y="356"/>
                  <a:pt x="4059" y="352"/>
                  <a:pt x="4094" y="358"/>
                </a:cubicBezTo>
                <a:lnTo>
                  <a:pt x="4094" y="429"/>
                </a:lnTo>
                <a:lnTo>
                  <a:pt x="4371" y="429"/>
                </a:lnTo>
                <a:cubicBezTo>
                  <a:pt x="4385" y="429"/>
                  <a:pt x="4396" y="418"/>
                  <a:pt x="4398" y="405"/>
                </a:cubicBezTo>
                <a:lnTo>
                  <a:pt x="4418" y="405"/>
                </a:lnTo>
                <a:lnTo>
                  <a:pt x="4442" y="369"/>
                </a:lnTo>
                <a:lnTo>
                  <a:pt x="4446" y="377"/>
                </a:lnTo>
                <a:cubicBezTo>
                  <a:pt x="4438" y="382"/>
                  <a:pt x="4432" y="391"/>
                  <a:pt x="4432" y="401"/>
                </a:cubicBezTo>
                <a:cubicBezTo>
                  <a:pt x="4432" y="416"/>
                  <a:pt x="4445" y="429"/>
                  <a:pt x="4460" y="429"/>
                </a:cubicBezTo>
                <a:lnTo>
                  <a:pt x="4497" y="429"/>
                </a:lnTo>
                <a:cubicBezTo>
                  <a:pt x="4506" y="429"/>
                  <a:pt x="4515" y="429"/>
                  <a:pt x="4523" y="429"/>
                </a:cubicBezTo>
                <a:lnTo>
                  <a:pt x="4523" y="535"/>
                </a:lnTo>
                <a:cubicBezTo>
                  <a:pt x="4514" y="535"/>
                  <a:pt x="4509" y="532"/>
                  <a:pt x="4504" y="527"/>
                </a:cubicBezTo>
                <a:cubicBezTo>
                  <a:pt x="4497" y="522"/>
                  <a:pt x="4489" y="515"/>
                  <a:pt x="4473" y="515"/>
                </a:cubicBezTo>
                <a:cubicBezTo>
                  <a:pt x="4458" y="515"/>
                  <a:pt x="4449" y="522"/>
                  <a:pt x="4443" y="527"/>
                </a:cubicBezTo>
                <a:cubicBezTo>
                  <a:pt x="4437" y="532"/>
                  <a:pt x="4432" y="535"/>
                  <a:pt x="4422" y="535"/>
                </a:cubicBezTo>
                <a:cubicBezTo>
                  <a:pt x="4413" y="535"/>
                  <a:pt x="4408" y="532"/>
                  <a:pt x="4402" y="527"/>
                </a:cubicBezTo>
                <a:cubicBezTo>
                  <a:pt x="4396" y="522"/>
                  <a:pt x="4387" y="515"/>
                  <a:pt x="4372" y="515"/>
                </a:cubicBezTo>
                <a:lnTo>
                  <a:pt x="4355" y="515"/>
                </a:lnTo>
                <a:lnTo>
                  <a:pt x="4354" y="516"/>
                </a:lnTo>
                <a:cubicBezTo>
                  <a:pt x="4350" y="520"/>
                  <a:pt x="4344" y="525"/>
                  <a:pt x="4337" y="530"/>
                </a:cubicBezTo>
                <a:cubicBezTo>
                  <a:pt x="4322" y="517"/>
                  <a:pt x="4306" y="510"/>
                  <a:pt x="4292" y="512"/>
                </a:cubicBezTo>
                <a:cubicBezTo>
                  <a:pt x="4284" y="512"/>
                  <a:pt x="4277" y="516"/>
                  <a:pt x="4274" y="522"/>
                </a:cubicBezTo>
                <a:cubicBezTo>
                  <a:pt x="4270" y="530"/>
                  <a:pt x="4270" y="539"/>
                  <a:pt x="4274" y="546"/>
                </a:cubicBezTo>
                <a:cubicBezTo>
                  <a:pt x="4278" y="553"/>
                  <a:pt x="4287" y="557"/>
                  <a:pt x="4297" y="557"/>
                </a:cubicBezTo>
                <a:cubicBezTo>
                  <a:pt x="4309" y="557"/>
                  <a:pt x="4324" y="548"/>
                  <a:pt x="4337" y="539"/>
                </a:cubicBezTo>
                <a:cubicBezTo>
                  <a:pt x="4342" y="543"/>
                  <a:pt x="4347" y="548"/>
                  <a:pt x="4352" y="554"/>
                </a:cubicBezTo>
                <a:lnTo>
                  <a:pt x="4354" y="557"/>
                </a:lnTo>
                <a:lnTo>
                  <a:pt x="4359" y="552"/>
                </a:lnTo>
                <a:lnTo>
                  <a:pt x="4357" y="550"/>
                </a:lnTo>
                <a:cubicBezTo>
                  <a:pt x="4352" y="544"/>
                  <a:pt x="4347" y="539"/>
                  <a:pt x="4343" y="535"/>
                </a:cubicBezTo>
                <a:cubicBezTo>
                  <a:pt x="4350" y="529"/>
                  <a:pt x="4355" y="524"/>
                  <a:pt x="4357" y="522"/>
                </a:cubicBezTo>
                <a:lnTo>
                  <a:pt x="4372" y="522"/>
                </a:lnTo>
                <a:cubicBezTo>
                  <a:pt x="4385" y="522"/>
                  <a:pt x="4392" y="527"/>
                  <a:pt x="4398" y="532"/>
                </a:cubicBezTo>
                <a:cubicBezTo>
                  <a:pt x="4404" y="537"/>
                  <a:pt x="4410" y="542"/>
                  <a:pt x="4422" y="542"/>
                </a:cubicBezTo>
                <a:cubicBezTo>
                  <a:pt x="4435" y="542"/>
                  <a:pt x="4441" y="537"/>
                  <a:pt x="4447" y="532"/>
                </a:cubicBezTo>
                <a:cubicBezTo>
                  <a:pt x="4453" y="527"/>
                  <a:pt x="4460" y="522"/>
                  <a:pt x="4473" y="522"/>
                </a:cubicBezTo>
                <a:cubicBezTo>
                  <a:pt x="4486" y="522"/>
                  <a:pt x="4493" y="527"/>
                  <a:pt x="4500" y="532"/>
                </a:cubicBezTo>
                <a:cubicBezTo>
                  <a:pt x="4506" y="537"/>
                  <a:pt x="4512" y="542"/>
                  <a:pt x="4524" y="542"/>
                </a:cubicBezTo>
                <a:cubicBezTo>
                  <a:pt x="4536" y="542"/>
                  <a:pt x="4542" y="537"/>
                  <a:pt x="4548" y="532"/>
                </a:cubicBezTo>
                <a:cubicBezTo>
                  <a:pt x="4555" y="527"/>
                  <a:pt x="4562" y="522"/>
                  <a:pt x="4575" y="522"/>
                </a:cubicBezTo>
                <a:cubicBezTo>
                  <a:pt x="4588" y="522"/>
                  <a:pt x="4595" y="527"/>
                  <a:pt x="4601" y="532"/>
                </a:cubicBezTo>
                <a:cubicBezTo>
                  <a:pt x="4607" y="537"/>
                  <a:pt x="4613" y="542"/>
                  <a:pt x="4626" y="542"/>
                </a:cubicBezTo>
                <a:lnTo>
                  <a:pt x="4634" y="542"/>
                </a:lnTo>
                <a:lnTo>
                  <a:pt x="4634" y="535"/>
                </a:lnTo>
                <a:lnTo>
                  <a:pt x="4626" y="535"/>
                </a:lnTo>
                <a:cubicBezTo>
                  <a:pt x="4616" y="535"/>
                  <a:pt x="4611" y="532"/>
                  <a:pt x="4605" y="527"/>
                </a:cubicBezTo>
                <a:cubicBezTo>
                  <a:pt x="4599" y="522"/>
                  <a:pt x="4590" y="515"/>
                  <a:pt x="4575" y="515"/>
                </a:cubicBezTo>
                <a:cubicBezTo>
                  <a:pt x="4559" y="515"/>
                  <a:pt x="4551" y="522"/>
                  <a:pt x="4544" y="527"/>
                </a:cubicBezTo>
                <a:cubicBezTo>
                  <a:pt x="4540" y="531"/>
                  <a:pt x="4536" y="534"/>
                  <a:pt x="4530" y="535"/>
                </a:cubicBezTo>
                <a:lnTo>
                  <a:pt x="4530" y="429"/>
                </a:lnTo>
                <a:cubicBezTo>
                  <a:pt x="4606" y="431"/>
                  <a:pt x="4641" y="439"/>
                  <a:pt x="4682" y="474"/>
                </a:cubicBezTo>
                <a:cubicBezTo>
                  <a:pt x="4685" y="476"/>
                  <a:pt x="4688" y="479"/>
                  <a:pt x="4691" y="481"/>
                </a:cubicBezTo>
                <a:lnTo>
                  <a:pt x="4691" y="629"/>
                </a:lnTo>
                <a:cubicBezTo>
                  <a:pt x="4676" y="629"/>
                  <a:pt x="4668" y="635"/>
                  <a:pt x="4661" y="640"/>
                </a:cubicBezTo>
                <a:cubicBezTo>
                  <a:pt x="4655" y="645"/>
                  <a:pt x="4651" y="649"/>
                  <a:pt x="4641" y="649"/>
                </a:cubicBezTo>
                <a:cubicBezTo>
                  <a:pt x="4631" y="649"/>
                  <a:pt x="4627" y="645"/>
                  <a:pt x="4621" y="640"/>
                </a:cubicBezTo>
                <a:cubicBezTo>
                  <a:pt x="4614" y="635"/>
                  <a:pt x="4606" y="629"/>
                  <a:pt x="4590" y="629"/>
                </a:cubicBezTo>
                <a:cubicBezTo>
                  <a:pt x="4575" y="629"/>
                  <a:pt x="4566" y="635"/>
                  <a:pt x="4560" y="640"/>
                </a:cubicBezTo>
                <a:cubicBezTo>
                  <a:pt x="4554" y="645"/>
                  <a:pt x="4549" y="649"/>
                  <a:pt x="4539" y="649"/>
                </a:cubicBezTo>
                <a:lnTo>
                  <a:pt x="4531" y="649"/>
                </a:lnTo>
                <a:lnTo>
                  <a:pt x="4531" y="655"/>
                </a:lnTo>
                <a:lnTo>
                  <a:pt x="4539" y="655"/>
                </a:lnTo>
                <a:cubicBezTo>
                  <a:pt x="4552" y="655"/>
                  <a:pt x="4558" y="651"/>
                  <a:pt x="4564" y="646"/>
                </a:cubicBezTo>
                <a:cubicBezTo>
                  <a:pt x="4570" y="641"/>
                  <a:pt x="4577" y="635"/>
                  <a:pt x="4590" y="635"/>
                </a:cubicBezTo>
                <a:cubicBezTo>
                  <a:pt x="4603" y="635"/>
                  <a:pt x="4610" y="641"/>
                  <a:pt x="4617" y="646"/>
                </a:cubicBezTo>
                <a:cubicBezTo>
                  <a:pt x="4623" y="651"/>
                  <a:pt x="4629" y="655"/>
                  <a:pt x="4641" y="655"/>
                </a:cubicBezTo>
                <a:cubicBezTo>
                  <a:pt x="4653" y="655"/>
                  <a:pt x="4659" y="651"/>
                  <a:pt x="4665" y="646"/>
                </a:cubicBezTo>
                <a:cubicBezTo>
                  <a:pt x="4672" y="641"/>
                  <a:pt x="4679" y="635"/>
                  <a:pt x="4692" y="635"/>
                </a:cubicBezTo>
                <a:cubicBezTo>
                  <a:pt x="4705" y="635"/>
                  <a:pt x="4712" y="641"/>
                  <a:pt x="4718" y="646"/>
                </a:cubicBezTo>
                <a:cubicBezTo>
                  <a:pt x="4724" y="651"/>
                  <a:pt x="4730" y="655"/>
                  <a:pt x="4743" y="655"/>
                </a:cubicBezTo>
                <a:cubicBezTo>
                  <a:pt x="4755" y="655"/>
                  <a:pt x="4761" y="651"/>
                  <a:pt x="4767" y="646"/>
                </a:cubicBezTo>
                <a:cubicBezTo>
                  <a:pt x="4773" y="641"/>
                  <a:pt x="4780" y="635"/>
                  <a:pt x="4793" y="635"/>
                </a:cubicBezTo>
                <a:lnTo>
                  <a:pt x="4808" y="635"/>
                </a:lnTo>
                <a:cubicBezTo>
                  <a:pt x="4810" y="637"/>
                  <a:pt x="4815" y="642"/>
                  <a:pt x="4823" y="648"/>
                </a:cubicBezTo>
                <a:cubicBezTo>
                  <a:pt x="4818" y="652"/>
                  <a:pt x="4813" y="657"/>
                  <a:pt x="4808" y="663"/>
                </a:cubicBezTo>
                <a:lnTo>
                  <a:pt x="4806" y="666"/>
                </a:lnTo>
                <a:lnTo>
                  <a:pt x="4811" y="670"/>
                </a:lnTo>
                <a:lnTo>
                  <a:pt x="4813" y="667"/>
                </a:lnTo>
                <a:cubicBezTo>
                  <a:pt x="4818" y="661"/>
                  <a:pt x="4823" y="656"/>
                  <a:pt x="4828" y="652"/>
                </a:cubicBezTo>
                <a:cubicBezTo>
                  <a:pt x="4841" y="661"/>
                  <a:pt x="4856" y="671"/>
                  <a:pt x="4868" y="671"/>
                </a:cubicBezTo>
                <a:cubicBezTo>
                  <a:pt x="4878" y="671"/>
                  <a:pt x="4887" y="666"/>
                  <a:pt x="4891" y="659"/>
                </a:cubicBezTo>
                <a:cubicBezTo>
                  <a:pt x="4895" y="652"/>
                  <a:pt x="4895" y="643"/>
                  <a:pt x="4891" y="635"/>
                </a:cubicBezTo>
                <a:cubicBezTo>
                  <a:pt x="4888" y="629"/>
                  <a:pt x="4881" y="626"/>
                  <a:pt x="4873" y="625"/>
                </a:cubicBezTo>
                <a:cubicBezTo>
                  <a:pt x="4859" y="623"/>
                  <a:pt x="4843" y="630"/>
                  <a:pt x="4828" y="643"/>
                </a:cubicBezTo>
                <a:cubicBezTo>
                  <a:pt x="4821" y="638"/>
                  <a:pt x="4815" y="633"/>
                  <a:pt x="4811" y="630"/>
                </a:cubicBezTo>
                <a:lnTo>
                  <a:pt x="4810" y="629"/>
                </a:lnTo>
                <a:lnTo>
                  <a:pt x="4793" y="629"/>
                </a:lnTo>
                <a:cubicBezTo>
                  <a:pt x="4778" y="629"/>
                  <a:pt x="4769" y="635"/>
                  <a:pt x="4763" y="640"/>
                </a:cubicBezTo>
                <a:cubicBezTo>
                  <a:pt x="4757" y="645"/>
                  <a:pt x="4752" y="649"/>
                  <a:pt x="4743" y="649"/>
                </a:cubicBezTo>
                <a:cubicBezTo>
                  <a:pt x="4733" y="649"/>
                  <a:pt x="4728" y="645"/>
                  <a:pt x="4722" y="640"/>
                </a:cubicBezTo>
                <a:cubicBezTo>
                  <a:pt x="4716" y="636"/>
                  <a:pt x="4709" y="631"/>
                  <a:pt x="4697" y="629"/>
                </a:cubicBezTo>
                <a:lnTo>
                  <a:pt x="4697" y="486"/>
                </a:lnTo>
                <a:cubicBezTo>
                  <a:pt x="4735" y="515"/>
                  <a:pt x="4782" y="541"/>
                  <a:pt x="4852" y="542"/>
                </a:cubicBezTo>
                <a:lnTo>
                  <a:pt x="4990" y="542"/>
                </a:lnTo>
                <a:cubicBezTo>
                  <a:pt x="5009" y="542"/>
                  <a:pt x="5025" y="527"/>
                  <a:pt x="5025" y="508"/>
                </a:cubicBezTo>
                <a:cubicBezTo>
                  <a:pt x="5025" y="503"/>
                  <a:pt x="5024" y="499"/>
                  <a:pt x="5022" y="495"/>
                </a:cubicBezTo>
                <a:lnTo>
                  <a:pt x="5036" y="495"/>
                </a:lnTo>
                <a:lnTo>
                  <a:pt x="5036" y="509"/>
                </a:lnTo>
                <a:cubicBezTo>
                  <a:pt x="5029" y="511"/>
                  <a:pt x="5023" y="518"/>
                  <a:pt x="5023" y="526"/>
                </a:cubicBezTo>
                <a:cubicBezTo>
                  <a:pt x="5023" y="535"/>
                  <a:pt x="5031" y="542"/>
                  <a:pt x="5040" y="542"/>
                </a:cubicBezTo>
                <a:lnTo>
                  <a:pt x="5158" y="542"/>
                </a:lnTo>
                <a:cubicBezTo>
                  <a:pt x="5168" y="542"/>
                  <a:pt x="5176" y="534"/>
                  <a:pt x="5176" y="523"/>
                </a:cubicBezTo>
                <a:cubicBezTo>
                  <a:pt x="5176" y="519"/>
                  <a:pt x="5174" y="514"/>
                  <a:pt x="5171" y="510"/>
                </a:cubicBezTo>
                <a:cubicBezTo>
                  <a:pt x="5167" y="507"/>
                  <a:pt x="5163" y="505"/>
                  <a:pt x="5158" y="505"/>
                </a:cubicBezTo>
                <a:lnTo>
                  <a:pt x="5158" y="505"/>
                </a:lnTo>
                <a:cubicBezTo>
                  <a:pt x="5149" y="505"/>
                  <a:pt x="5141" y="512"/>
                  <a:pt x="5140" y="520"/>
                </a:cubicBezTo>
                <a:lnTo>
                  <a:pt x="5129" y="520"/>
                </a:lnTo>
                <a:lnTo>
                  <a:pt x="5129" y="501"/>
                </a:lnTo>
                <a:lnTo>
                  <a:pt x="5269" y="501"/>
                </a:lnTo>
                <a:lnTo>
                  <a:pt x="5269" y="520"/>
                </a:lnTo>
                <a:lnTo>
                  <a:pt x="5219" y="520"/>
                </a:lnTo>
                <a:cubicBezTo>
                  <a:pt x="5217" y="512"/>
                  <a:pt x="5210" y="505"/>
                  <a:pt x="5201" y="505"/>
                </a:cubicBezTo>
                <a:cubicBezTo>
                  <a:pt x="5191" y="505"/>
                  <a:pt x="5182" y="514"/>
                  <a:pt x="5182" y="524"/>
                </a:cubicBezTo>
                <a:cubicBezTo>
                  <a:pt x="5182" y="534"/>
                  <a:pt x="5191" y="542"/>
                  <a:pt x="5201" y="542"/>
                </a:cubicBezTo>
                <a:cubicBezTo>
                  <a:pt x="5210" y="542"/>
                  <a:pt x="5217" y="536"/>
                  <a:pt x="5219" y="527"/>
                </a:cubicBezTo>
                <a:lnTo>
                  <a:pt x="5285" y="527"/>
                </a:lnTo>
                <a:cubicBezTo>
                  <a:pt x="5286" y="536"/>
                  <a:pt x="5294" y="542"/>
                  <a:pt x="5303" y="542"/>
                </a:cubicBezTo>
                <a:lnTo>
                  <a:pt x="5474" y="542"/>
                </a:lnTo>
                <a:lnTo>
                  <a:pt x="5474" y="335"/>
                </a:lnTo>
                <a:lnTo>
                  <a:pt x="5499" y="335"/>
                </a:lnTo>
                <a:lnTo>
                  <a:pt x="5499" y="311"/>
                </a:lnTo>
                <a:lnTo>
                  <a:pt x="5532" y="274"/>
                </a:lnTo>
                <a:lnTo>
                  <a:pt x="5566" y="311"/>
                </a:lnTo>
                <a:lnTo>
                  <a:pt x="5566" y="335"/>
                </a:lnTo>
                <a:lnTo>
                  <a:pt x="5591" y="335"/>
                </a:lnTo>
                <a:lnTo>
                  <a:pt x="5591" y="542"/>
                </a:lnTo>
                <a:lnTo>
                  <a:pt x="5646" y="542"/>
                </a:lnTo>
                <a:lnTo>
                  <a:pt x="5646" y="509"/>
                </a:lnTo>
                <a:cubicBezTo>
                  <a:pt x="5646" y="502"/>
                  <a:pt x="5651" y="497"/>
                  <a:pt x="5658" y="497"/>
                </a:cubicBezTo>
                <a:lnTo>
                  <a:pt x="5658" y="497"/>
                </a:lnTo>
                <a:cubicBezTo>
                  <a:pt x="5665" y="497"/>
                  <a:pt x="5671" y="502"/>
                  <a:pt x="5671" y="509"/>
                </a:cubicBezTo>
                <a:lnTo>
                  <a:pt x="5671" y="542"/>
                </a:lnTo>
                <a:lnTo>
                  <a:pt x="5750" y="542"/>
                </a:lnTo>
                <a:lnTo>
                  <a:pt x="5750" y="506"/>
                </a:lnTo>
                <a:cubicBezTo>
                  <a:pt x="5750" y="499"/>
                  <a:pt x="5756" y="494"/>
                  <a:pt x="5763" y="494"/>
                </a:cubicBezTo>
                <a:cubicBezTo>
                  <a:pt x="5769" y="494"/>
                  <a:pt x="5775" y="499"/>
                  <a:pt x="5775" y="506"/>
                </a:cubicBezTo>
                <a:lnTo>
                  <a:pt x="5775" y="542"/>
                </a:lnTo>
                <a:lnTo>
                  <a:pt x="5867" y="542"/>
                </a:lnTo>
                <a:lnTo>
                  <a:pt x="5868" y="540"/>
                </a:lnTo>
                <a:cubicBezTo>
                  <a:pt x="5872" y="531"/>
                  <a:pt x="5917" y="473"/>
                  <a:pt x="5988" y="473"/>
                </a:cubicBezTo>
                <a:cubicBezTo>
                  <a:pt x="6042" y="473"/>
                  <a:pt x="6074" y="497"/>
                  <a:pt x="6088" y="511"/>
                </a:cubicBezTo>
                <a:cubicBezTo>
                  <a:pt x="6101" y="524"/>
                  <a:pt x="6106" y="535"/>
                  <a:pt x="6106" y="539"/>
                </a:cubicBezTo>
                <a:lnTo>
                  <a:pt x="6106" y="724"/>
                </a:lnTo>
                <a:lnTo>
                  <a:pt x="6104" y="724"/>
                </a:lnTo>
                <a:cubicBezTo>
                  <a:pt x="6094" y="724"/>
                  <a:pt x="6090" y="721"/>
                  <a:pt x="6084" y="716"/>
                </a:cubicBezTo>
                <a:cubicBezTo>
                  <a:pt x="6077" y="711"/>
                  <a:pt x="6069" y="704"/>
                  <a:pt x="6053" y="704"/>
                </a:cubicBezTo>
                <a:cubicBezTo>
                  <a:pt x="6038" y="704"/>
                  <a:pt x="6030" y="711"/>
                  <a:pt x="6023" y="716"/>
                </a:cubicBezTo>
                <a:cubicBezTo>
                  <a:pt x="6017" y="721"/>
                  <a:pt x="6012" y="724"/>
                  <a:pt x="6003" y="724"/>
                </a:cubicBezTo>
                <a:cubicBezTo>
                  <a:pt x="5993" y="724"/>
                  <a:pt x="5988" y="721"/>
                  <a:pt x="5982" y="716"/>
                </a:cubicBezTo>
                <a:cubicBezTo>
                  <a:pt x="5981" y="715"/>
                  <a:pt x="5981" y="715"/>
                  <a:pt x="5980" y="714"/>
                </a:cubicBezTo>
                <a:cubicBezTo>
                  <a:pt x="5988" y="702"/>
                  <a:pt x="5993" y="687"/>
                  <a:pt x="5993" y="672"/>
                </a:cubicBezTo>
                <a:lnTo>
                  <a:pt x="5993" y="665"/>
                </a:lnTo>
                <a:lnTo>
                  <a:pt x="5984" y="665"/>
                </a:lnTo>
                <a:lnTo>
                  <a:pt x="5984" y="655"/>
                </a:lnTo>
                <a:lnTo>
                  <a:pt x="5992" y="655"/>
                </a:lnTo>
                <a:lnTo>
                  <a:pt x="5992" y="649"/>
                </a:lnTo>
                <a:lnTo>
                  <a:pt x="5983" y="649"/>
                </a:lnTo>
                <a:lnTo>
                  <a:pt x="5983" y="642"/>
                </a:lnTo>
                <a:cubicBezTo>
                  <a:pt x="5983" y="629"/>
                  <a:pt x="5982" y="617"/>
                  <a:pt x="5971" y="616"/>
                </a:cubicBezTo>
                <a:cubicBezTo>
                  <a:pt x="5972" y="615"/>
                  <a:pt x="5973" y="615"/>
                  <a:pt x="5974" y="614"/>
                </a:cubicBezTo>
                <a:cubicBezTo>
                  <a:pt x="5977" y="611"/>
                  <a:pt x="5979" y="606"/>
                  <a:pt x="5979" y="602"/>
                </a:cubicBezTo>
                <a:lnTo>
                  <a:pt x="5979" y="599"/>
                </a:lnTo>
                <a:cubicBezTo>
                  <a:pt x="5984" y="604"/>
                  <a:pt x="5989" y="608"/>
                  <a:pt x="5989" y="608"/>
                </a:cubicBezTo>
                <a:cubicBezTo>
                  <a:pt x="5989" y="608"/>
                  <a:pt x="5990" y="587"/>
                  <a:pt x="5988" y="582"/>
                </a:cubicBezTo>
                <a:cubicBezTo>
                  <a:pt x="5985" y="578"/>
                  <a:pt x="5980" y="576"/>
                  <a:pt x="5975" y="578"/>
                </a:cubicBezTo>
                <a:cubicBezTo>
                  <a:pt x="5972" y="579"/>
                  <a:pt x="5971" y="582"/>
                  <a:pt x="5970" y="584"/>
                </a:cubicBezTo>
                <a:cubicBezTo>
                  <a:pt x="5967" y="583"/>
                  <a:pt x="5965" y="582"/>
                  <a:pt x="5962" y="582"/>
                </a:cubicBezTo>
                <a:lnTo>
                  <a:pt x="5961" y="582"/>
                </a:lnTo>
                <a:cubicBezTo>
                  <a:pt x="5957" y="582"/>
                  <a:pt x="5953" y="584"/>
                  <a:pt x="5950" y="587"/>
                </a:cubicBezTo>
                <a:cubicBezTo>
                  <a:pt x="5946" y="591"/>
                  <a:pt x="5945" y="595"/>
                  <a:pt x="5945" y="599"/>
                </a:cubicBezTo>
                <a:lnTo>
                  <a:pt x="5945" y="603"/>
                </a:lnTo>
                <a:cubicBezTo>
                  <a:pt x="5945" y="607"/>
                  <a:pt x="5947" y="611"/>
                  <a:pt x="5950" y="615"/>
                </a:cubicBezTo>
                <a:cubicBezTo>
                  <a:pt x="5951" y="616"/>
                  <a:pt x="5953" y="616"/>
                  <a:pt x="5954" y="617"/>
                </a:cubicBezTo>
                <a:cubicBezTo>
                  <a:pt x="5947" y="620"/>
                  <a:pt x="5940" y="627"/>
                  <a:pt x="5940" y="642"/>
                </a:cubicBezTo>
                <a:lnTo>
                  <a:pt x="5940" y="649"/>
                </a:lnTo>
                <a:lnTo>
                  <a:pt x="5921" y="649"/>
                </a:lnTo>
                <a:lnTo>
                  <a:pt x="5921" y="645"/>
                </a:lnTo>
                <a:cubicBezTo>
                  <a:pt x="5921" y="637"/>
                  <a:pt x="5921" y="625"/>
                  <a:pt x="5911" y="624"/>
                </a:cubicBezTo>
                <a:cubicBezTo>
                  <a:pt x="5916" y="622"/>
                  <a:pt x="5918" y="617"/>
                  <a:pt x="5918" y="612"/>
                </a:cubicBezTo>
                <a:lnTo>
                  <a:pt x="5918" y="610"/>
                </a:lnTo>
                <a:cubicBezTo>
                  <a:pt x="5918" y="602"/>
                  <a:pt x="5912" y="596"/>
                  <a:pt x="5905" y="596"/>
                </a:cubicBezTo>
                <a:lnTo>
                  <a:pt x="5904" y="596"/>
                </a:lnTo>
                <a:cubicBezTo>
                  <a:pt x="5901" y="596"/>
                  <a:pt x="5897" y="598"/>
                  <a:pt x="5895" y="601"/>
                </a:cubicBezTo>
                <a:cubicBezTo>
                  <a:pt x="5892" y="603"/>
                  <a:pt x="5891" y="607"/>
                  <a:pt x="5891" y="610"/>
                </a:cubicBezTo>
                <a:lnTo>
                  <a:pt x="5891" y="613"/>
                </a:lnTo>
                <a:cubicBezTo>
                  <a:pt x="5891" y="616"/>
                  <a:pt x="5893" y="620"/>
                  <a:pt x="5895" y="622"/>
                </a:cubicBezTo>
                <a:cubicBezTo>
                  <a:pt x="5896" y="623"/>
                  <a:pt x="5898" y="624"/>
                  <a:pt x="5899" y="625"/>
                </a:cubicBezTo>
                <a:cubicBezTo>
                  <a:pt x="5893" y="627"/>
                  <a:pt x="5887" y="632"/>
                  <a:pt x="5887" y="645"/>
                </a:cubicBezTo>
                <a:lnTo>
                  <a:pt x="5887" y="649"/>
                </a:lnTo>
                <a:lnTo>
                  <a:pt x="5802" y="649"/>
                </a:lnTo>
                <a:lnTo>
                  <a:pt x="5802" y="642"/>
                </a:lnTo>
                <a:cubicBezTo>
                  <a:pt x="5802" y="629"/>
                  <a:pt x="5801" y="617"/>
                  <a:pt x="5791" y="616"/>
                </a:cubicBezTo>
                <a:cubicBezTo>
                  <a:pt x="5792" y="615"/>
                  <a:pt x="5793" y="615"/>
                  <a:pt x="5794" y="614"/>
                </a:cubicBezTo>
                <a:cubicBezTo>
                  <a:pt x="5797" y="611"/>
                  <a:pt x="5798" y="606"/>
                  <a:pt x="5798" y="602"/>
                </a:cubicBezTo>
                <a:lnTo>
                  <a:pt x="5798" y="598"/>
                </a:lnTo>
                <a:cubicBezTo>
                  <a:pt x="5798" y="594"/>
                  <a:pt x="5796" y="590"/>
                  <a:pt x="5793" y="587"/>
                </a:cubicBezTo>
                <a:cubicBezTo>
                  <a:pt x="5790" y="584"/>
                  <a:pt x="5786" y="582"/>
                  <a:pt x="5781" y="582"/>
                </a:cubicBezTo>
                <a:lnTo>
                  <a:pt x="5781" y="582"/>
                </a:lnTo>
                <a:cubicBezTo>
                  <a:pt x="5776" y="582"/>
                  <a:pt x="5772" y="584"/>
                  <a:pt x="5769" y="587"/>
                </a:cubicBezTo>
                <a:cubicBezTo>
                  <a:pt x="5766" y="591"/>
                  <a:pt x="5764" y="595"/>
                  <a:pt x="5764" y="599"/>
                </a:cubicBezTo>
                <a:lnTo>
                  <a:pt x="5764" y="603"/>
                </a:lnTo>
                <a:cubicBezTo>
                  <a:pt x="5765" y="609"/>
                  <a:pt x="5768" y="614"/>
                  <a:pt x="5774" y="617"/>
                </a:cubicBezTo>
                <a:cubicBezTo>
                  <a:pt x="5767" y="620"/>
                  <a:pt x="5759" y="627"/>
                  <a:pt x="5759" y="642"/>
                </a:cubicBezTo>
                <a:lnTo>
                  <a:pt x="5759" y="649"/>
                </a:lnTo>
                <a:lnTo>
                  <a:pt x="5712" y="649"/>
                </a:lnTo>
                <a:lnTo>
                  <a:pt x="5712" y="642"/>
                </a:lnTo>
                <a:cubicBezTo>
                  <a:pt x="5712" y="629"/>
                  <a:pt x="5711" y="617"/>
                  <a:pt x="5701" y="616"/>
                </a:cubicBezTo>
                <a:cubicBezTo>
                  <a:pt x="5702" y="615"/>
                  <a:pt x="5703" y="615"/>
                  <a:pt x="5704" y="614"/>
                </a:cubicBezTo>
                <a:cubicBezTo>
                  <a:pt x="5707" y="611"/>
                  <a:pt x="5709" y="606"/>
                  <a:pt x="5709" y="602"/>
                </a:cubicBezTo>
                <a:lnTo>
                  <a:pt x="5709" y="599"/>
                </a:lnTo>
                <a:cubicBezTo>
                  <a:pt x="5709" y="597"/>
                  <a:pt x="5708" y="595"/>
                  <a:pt x="5708" y="594"/>
                </a:cubicBezTo>
                <a:cubicBezTo>
                  <a:pt x="5712" y="593"/>
                  <a:pt x="5715" y="590"/>
                  <a:pt x="5715" y="585"/>
                </a:cubicBezTo>
                <a:cubicBezTo>
                  <a:pt x="5715" y="581"/>
                  <a:pt x="5711" y="577"/>
                  <a:pt x="5707" y="577"/>
                </a:cubicBezTo>
                <a:cubicBezTo>
                  <a:pt x="5703" y="577"/>
                  <a:pt x="5699" y="580"/>
                  <a:pt x="5699" y="584"/>
                </a:cubicBezTo>
                <a:cubicBezTo>
                  <a:pt x="5696" y="583"/>
                  <a:pt x="5694" y="582"/>
                  <a:pt x="5691" y="582"/>
                </a:cubicBezTo>
                <a:cubicBezTo>
                  <a:pt x="5682" y="582"/>
                  <a:pt x="5675" y="590"/>
                  <a:pt x="5675" y="599"/>
                </a:cubicBezTo>
                <a:lnTo>
                  <a:pt x="5675" y="603"/>
                </a:lnTo>
                <a:cubicBezTo>
                  <a:pt x="5675" y="607"/>
                  <a:pt x="5677" y="611"/>
                  <a:pt x="5680" y="615"/>
                </a:cubicBezTo>
                <a:cubicBezTo>
                  <a:pt x="5681" y="616"/>
                  <a:pt x="5683" y="616"/>
                  <a:pt x="5684" y="617"/>
                </a:cubicBezTo>
                <a:cubicBezTo>
                  <a:pt x="5677" y="620"/>
                  <a:pt x="5670" y="627"/>
                  <a:pt x="5670" y="642"/>
                </a:cubicBezTo>
                <a:lnTo>
                  <a:pt x="5670" y="649"/>
                </a:lnTo>
                <a:lnTo>
                  <a:pt x="5650" y="649"/>
                </a:lnTo>
                <a:lnTo>
                  <a:pt x="5650" y="655"/>
                </a:lnTo>
                <a:lnTo>
                  <a:pt x="5660" y="655"/>
                </a:lnTo>
                <a:lnTo>
                  <a:pt x="5660" y="665"/>
                </a:lnTo>
                <a:lnTo>
                  <a:pt x="5627" y="665"/>
                </a:lnTo>
                <a:lnTo>
                  <a:pt x="5628" y="634"/>
                </a:lnTo>
                <a:lnTo>
                  <a:pt x="5632" y="634"/>
                </a:lnTo>
                <a:lnTo>
                  <a:pt x="5632" y="627"/>
                </a:lnTo>
                <a:lnTo>
                  <a:pt x="5535" y="627"/>
                </a:lnTo>
                <a:lnTo>
                  <a:pt x="5535" y="634"/>
                </a:lnTo>
                <a:lnTo>
                  <a:pt x="5539" y="634"/>
                </a:lnTo>
                <a:lnTo>
                  <a:pt x="5539" y="654"/>
                </a:lnTo>
                <a:cubicBezTo>
                  <a:pt x="5489" y="648"/>
                  <a:pt x="5489" y="648"/>
                  <a:pt x="5488" y="648"/>
                </a:cubicBezTo>
                <a:lnTo>
                  <a:pt x="5487" y="649"/>
                </a:lnTo>
                <a:lnTo>
                  <a:pt x="5487" y="651"/>
                </a:lnTo>
                <a:cubicBezTo>
                  <a:pt x="5487" y="673"/>
                  <a:pt x="5497" y="696"/>
                  <a:pt x="5512" y="711"/>
                </a:cubicBezTo>
                <a:cubicBezTo>
                  <a:pt x="5510" y="713"/>
                  <a:pt x="5507" y="714"/>
                  <a:pt x="5505" y="716"/>
                </a:cubicBezTo>
                <a:cubicBezTo>
                  <a:pt x="5499" y="721"/>
                  <a:pt x="5495" y="724"/>
                  <a:pt x="5485" y="724"/>
                </a:cubicBezTo>
                <a:cubicBezTo>
                  <a:pt x="5475" y="724"/>
                  <a:pt x="5470" y="721"/>
                  <a:pt x="5465" y="716"/>
                </a:cubicBezTo>
                <a:cubicBezTo>
                  <a:pt x="5458" y="711"/>
                  <a:pt x="5450" y="704"/>
                  <a:pt x="5434" y="704"/>
                </a:cubicBezTo>
                <a:lnTo>
                  <a:pt x="5426" y="704"/>
                </a:lnTo>
                <a:lnTo>
                  <a:pt x="5426" y="711"/>
                </a:lnTo>
                <a:lnTo>
                  <a:pt x="5434" y="711"/>
                </a:lnTo>
                <a:cubicBezTo>
                  <a:pt x="5447" y="711"/>
                  <a:pt x="5454" y="716"/>
                  <a:pt x="5460" y="721"/>
                </a:cubicBezTo>
                <a:cubicBezTo>
                  <a:pt x="5467" y="726"/>
                  <a:pt x="5473" y="731"/>
                  <a:pt x="5485" y="731"/>
                </a:cubicBezTo>
                <a:cubicBezTo>
                  <a:pt x="5497" y="731"/>
                  <a:pt x="5503" y="726"/>
                  <a:pt x="5509" y="721"/>
                </a:cubicBezTo>
                <a:cubicBezTo>
                  <a:pt x="5516" y="716"/>
                  <a:pt x="5522" y="711"/>
                  <a:pt x="5536" y="711"/>
                </a:cubicBezTo>
                <a:cubicBezTo>
                  <a:pt x="5549" y="711"/>
                  <a:pt x="5556" y="716"/>
                  <a:pt x="5562" y="721"/>
                </a:cubicBezTo>
                <a:cubicBezTo>
                  <a:pt x="5568" y="726"/>
                  <a:pt x="5574" y="731"/>
                  <a:pt x="5586" y="731"/>
                </a:cubicBezTo>
                <a:cubicBezTo>
                  <a:pt x="5599" y="731"/>
                  <a:pt x="5605" y="726"/>
                  <a:pt x="5611" y="721"/>
                </a:cubicBezTo>
                <a:cubicBezTo>
                  <a:pt x="5617" y="716"/>
                  <a:pt x="5624" y="711"/>
                  <a:pt x="5637" y="711"/>
                </a:cubicBezTo>
                <a:cubicBezTo>
                  <a:pt x="5650" y="711"/>
                  <a:pt x="5657" y="716"/>
                  <a:pt x="5664" y="721"/>
                </a:cubicBezTo>
                <a:cubicBezTo>
                  <a:pt x="5670" y="726"/>
                  <a:pt x="5676" y="731"/>
                  <a:pt x="5688" y="731"/>
                </a:cubicBezTo>
                <a:lnTo>
                  <a:pt x="5693" y="731"/>
                </a:lnTo>
                <a:lnTo>
                  <a:pt x="5693" y="731"/>
                </a:lnTo>
                <a:cubicBezTo>
                  <a:pt x="5705" y="731"/>
                  <a:pt x="5711" y="726"/>
                  <a:pt x="5717" y="721"/>
                </a:cubicBezTo>
                <a:cubicBezTo>
                  <a:pt x="5724" y="716"/>
                  <a:pt x="5730" y="711"/>
                  <a:pt x="5743" y="711"/>
                </a:cubicBezTo>
                <a:cubicBezTo>
                  <a:pt x="5757" y="711"/>
                  <a:pt x="5763" y="716"/>
                  <a:pt x="5770" y="721"/>
                </a:cubicBezTo>
                <a:cubicBezTo>
                  <a:pt x="5776" y="726"/>
                  <a:pt x="5782" y="731"/>
                  <a:pt x="5794" y="731"/>
                </a:cubicBezTo>
                <a:cubicBezTo>
                  <a:pt x="5806" y="731"/>
                  <a:pt x="5812" y="726"/>
                  <a:pt x="5819" y="721"/>
                </a:cubicBezTo>
                <a:cubicBezTo>
                  <a:pt x="5825" y="716"/>
                  <a:pt x="5832" y="711"/>
                  <a:pt x="5845" y="711"/>
                </a:cubicBezTo>
                <a:cubicBezTo>
                  <a:pt x="5858" y="711"/>
                  <a:pt x="5865" y="716"/>
                  <a:pt x="5871" y="721"/>
                </a:cubicBezTo>
                <a:cubicBezTo>
                  <a:pt x="5878" y="726"/>
                  <a:pt x="5884" y="731"/>
                  <a:pt x="5896" y="731"/>
                </a:cubicBezTo>
                <a:lnTo>
                  <a:pt x="5901" y="731"/>
                </a:lnTo>
                <a:cubicBezTo>
                  <a:pt x="5913" y="731"/>
                  <a:pt x="5919" y="726"/>
                  <a:pt x="5925" y="721"/>
                </a:cubicBezTo>
                <a:cubicBezTo>
                  <a:pt x="5932" y="716"/>
                  <a:pt x="5939" y="711"/>
                  <a:pt x="5952" y="711"/>
                </a:cubicBezTo>
                <a:cubicBezTo>
                  <a:pt x="5965" y="711"/>
                  <a:pt x="5972" y="716"/>
                  <a:pt x="5978" y="721"/>
                </a:cubicBezTo>
                <a:cubicBezTo>
                  <a:pt x="5984" y="726"/>
                  <a:pt x="5990" y="731"/>
                  <a:pt x="6003" y="731"/>
                </a:cubicBezTo>
                <a:cubicBezTo>
                  <a:pt x="6015" y="731"/>
                  <a:pt x="6021" y="726"/>
                  <a:pt x="6027" y="721"/>
                </a:cubicBezTo>
                <a:cubicBezTo>
                  <a:pt x="6033" y="716"/>
                  <a:pt x="6040" y="711"/>
                  <a:pt x="6053" y="711"/>
                </a:cubicBezTo>
                <a:cubicBezTo>
                  <a:pt x="6067" y="711"/>
                  <a:pt x="6073" y="716"/>
                  <a:pt x="6080" y="721"/>
                </a:cubicBezTo>
                <a:cubicBezTo>
                  <a:pt x="6086" y="726"/>
                  <a:pt x="6092" y="731"/>
                  <a:pt x="6104" y="731"/>
                </a:cubicBezTo>
                <a:lnTo>
                  <a:pt x="6112" y="731"/>
                </a:lnTo>
                <a:lnTo>
                  <a:pt x="6112" y="539"/>
                </a:lnTo>
                <a:cubicBezTo>
                  <a:pt x="6112" y="531"/>
                  <a:pt x="6105" y="518"/>
                  <a:pt x="6093" y="506"/>
                </a:cubicBezTo>
                <a:cubicBezTo>
                  <a:pt x="6078" y="491"/>
                  <a:pt x="6044" y="466"/>
                  <a:pt x="5988" y="466"/>
                </a:cubicBezTo>
                <a:cubicBezTo>
                  <a:pt x="5917" y="466"/>
                  <a:pt x="5872" y="521"/>
                  <a:pt x="5863" y="536"/>
                </a:cubicBezTo>
                <a:lnTo>
                  <a:pt x="5782" y="535"/>
                </a:lnTo>
                <a:lnTo>
                  <a:pt x="5782" y="506"/>
                </a:lnTo>
                <a:cubicBezTo>
                  <a:pt x="5782" y="495"/>
                  <a:pt x="5773" y="487"/>
                  <a:pt x="5763" y="487"/>
                </a:cubicBezTo>
                <a:cubicBezTo>
                  <a:pt x="5752" y="487"/>
                  <a:pt x="5744" y="495"/>
                  <a:pt x="5743" y="506"/>
                </a:cubicBezTo>
                <a:lnTo>
                  <a:pt x="5743" y="535"/>
                </a:lnTo>
                <a:lnTo>
                  <a:pt x="5677" y="535"/>
                </a:lnTo>
                <a:lnTo>
                  <a:pt x="5677" y="509"/>
                </a:lnTo>
                <a:cubicBezTo>
                  <a:pt x="5677" y="499"/>
                  <a:pt x="5669" y="490"/>
                  <a:pt x="5658" y="490"/>
                </a:cubicBezTo>
                <a:lnTo>
                  <a:pt x="5658" y="490"/>
                </a:lnTo>
                <a:cubicBezTo>
                  <a:pt x="5648" y="490"/>
                  <a:pt x="5639" y="499"/>
                  <a:pt x="5639" y="509"/>
                </a:cubicBezTo>
                <a:lnTo>
                  <a:pt x="5639" y="535"/>
                </a:lnTo>
                <a:lnTo>
                  <a:pt x="5598" y="535"/>
                </a:lnTo>
                <a:lnTo>
                  <a:pt x="5598" y="335"/>
                </a:lnTo>
                <a:lnTo>
                  <a:pt x="5627" y="335"/>
                </a:lnTo>
                <a:lnTo>
                  <a:pt x="5658" y="309"/>
                </a:lnTo>
                <a:cubicBezTo>
                  <a:pt x="5665" y="315"/>
                  <a:pt x="5688" y="334"/>
                  <a:pt x="5688" y="334"/>
                </a:cubicBezTo>
                <a:lnTo>
                  <a:pt x="5689" y="335"/>
                </a:lnTo>
                <a:lnTo>
                  <a:pt x="5719" y="335"/>
                </a:lnTo>
                <a:lnTo>
                  <a:pt x="5719" y="426"/>
                </a:lnTo>
                <a:lnTo>
                  <a:pt x="5763" y="386"/>
                </a:lnTo>
                <a:lnTo>
                  <a:pt x="5806" y="426"/>
                </a:lnTo>
                <a:lnTo>
                  <a:pt x="5806" y="351"/>
                </a:lnTo>
                <a:lnTo>
                  <a:pt x="5913" y="351"/>
                </a:lnTo>
                <a:lnTo>
                  <a:pt x="5914" y="444"/>
                </a:lnTo>
                <a:lnTo>
                  <a:pt x="5918" y="442"/>
                </a:lnTo>
                <a:cubicBezTo>
                  <a:pt x="5919" y="442"/>
                  <a:pt x="5970" y="418"/>
                  <a:pt x="6027" y="430"/>
                </a:cubicBezTo>
                <a:cubicBezTo>
                  <a:pt x="6065" y="438"/>
                  <a:pt x="6081" y="450"/>
                  <a:pt x="6096" y="460"/>
                </a:cubicBezTo>
                <a:cubicBezTo>
                  <a:pt x="6109" y="470"/>
                  <a:pt x="6121" y="482"/>
                  <a:pt x="6132" y="498"/>
                </a:cubicBezTo>
                <a:lnTo>
                  <a:pt x="6133" y="499"/>
                </a:lnTo>
                <a:lnTo>
                  <a:pt x="6292" y="499"/>
                </a:lnTo>
                <a:cubicBezTo>
                  <a:pt x="6333" y="499"/>
                  <a:pt x="6366" y="466"/>
                  <a:pt x="6366" y="425"/>
                </a:cubicBezTo>
                <a:cubicBezTo>
                  <a:pt x="6366" y="422"/>
                  <a:pt x="6366" y="419"/>
                  <a:pt x="6365" y="416"/>
                </a:cubicBezTo>
                <a:lnTo>
                  <a:pt x="6429" y="416"/>
                </a:lnTo>
                <a:lnTo>
                  <a:pt x="6543" y="416"/>
                </a:lnTo>
                <a:cubicBezTo>
                  <a:pt x="6542" y="419"/>
                  <a:pt x="6542" y="422"/>
                  <a:pt x="6542" y="425"/>
                </a:cubicBezTo>
                <a:cubicBezTo>
                  <a:pt x="6542" y="446"/>
                  <a:pt x="6550" y="465"/>
                  <a:pt x="6565" y="479"/>
                </a:cubicBezTo>
                <a:cubicBezTo>
                  <a:pt x="6580" y="492"/>
                  <a:pt x="6600" y="499"/>
                  <a:pt x="6621" y="499"/>
                </a:cubicBezTo>
                <a:lnTo>
                  <a:pt x="6621" y="499"/>
                </a:lnTo>
                <a:cubicBezTo>
                  <a:pt x="6658" y="499"/>
                  <a:pt x="6677" y="539"/>
                  <a:pt x="6682" y="551"/>
                </a:cubicBezTo>
                <a:lnTo>
                  <a:pt x="6685" y="558"/>
                </a:lnTo>
                <a:lnTo>
                  <a:pt x="6688" y="551"/>
                </a:lnTo>
                <a:cubicBezTo>
                  <a:pt x="6703" y="516"/>
                  <a:pt x="6723" y="499"/>
                  <a:pt x="6749" y="499"/>
                </a:cubicBezTo>
                <a:cubicBezTo>
                  <a:pt x="6789" y="499"/>
                  <a:pt x="6811" y="537"/>
                  <a:pt x="6811" y="573"/>
                </a:cubicBezTo>
                <a:cubicBezTo>
                  <a:pt x="6811" y="621"/>
                  <a:pt x="6757" y="686"/>
                  <a:pt x="6685" y="724"/>
                </a:cubicBezTo>
                <a:cubicBezTo>
                  <a:pt x="6623" y="691"/>
                  <a:pt x="6573" y="636"/>
                  <a:pt x="6562" y="590"/>
                </a:cubicBezTo>
                <a:cubicBezTo>
                  <a:pt x="6561" y="584"/>
                  <a:pt x="6560" y="578"/>
                  <a:pt x="6560" y="573"/>
                </a:cubicBezTo>
                <a:lnTo>
                  <a:pt x="6560" y="570"/>
                </a:lnTo>
                <a:lnTo>
                  <a:pt x="6553" y="570"/>
                </a:lnTo>
                <a:lnTo>
                  <a:pt x="6553" y="573"/>
                </a:lnTo>
                <a:cubicBezTo>
                  <a:pt x="6553" y="579"/>
                  <a:pt x="6554" y="585"/>
                  <a:pt x="6556" y="592"/>
                </a:cubicBezTo>
                <a:cubicBezTo>
                  <a:pt x="6567" y="639"/>
                  <a:pt x="6619" y="697"/>
                  <a:pt x="6684" y="731"/>
                </a:cubicBezTo>
                <a:lnTo>
                  <a:pt x="6685" y="731"/>
                </a:lnTo>
                <a:lnTo>
                  <a:pt x="6687" y="731"/>
                </a:lnTo>
                <a:cubicBezTo>
                  <a:pt x="6761" y="691"/>
                  <a:pt x="6817" y="624"/>
                  <a:pt x="6817" y="573"/>
                </a:cubicBezTo>
                <a:cubicBezTo>
                  <a:pt x="6817" y="534"/>
                  <a:pt x="6794" y="493"/>
                  <a:pt x="6749" y="493"/>
                </a:cubicBezTo>
                <a:close/>
                <a:moveTo>
                  <a:pt x="2618" y="488"/>
                </a:moveTo>
                <a:lnTo>
                  <a:pt x="2618" y="488"/>
                </a:lnTo>
                <a:lnTo>
                  <a:pt x="2618" y="509"/>
                </a:lnTo>
                <a:lnTo>
                  <a:pt x="2638" y="509"/>
                </a:lnTo>
                <a:lnTo>
                  <a:pt x="2638" y="488"/>
                </a:lnTo>
                <a:lnTo>
                  <a:pt x="2618" y="488"/>
                </a:lnTo>
                <a:close/>
                <a:moveTo>
                  <a:pt x="3222" y="328"/>
                </a:moveTo>
                <a:lnTo>
                  <a:pt x="3222" y="328"/>
                </a:lnTo>
                <a:lnTo>
                  <a:pt x="3217" y="324"/>
                </a:lnTo>
                <a:lnTo>
                  <a:pt x="3203" y="344"/>
                </a:lnTo>
                <a:lnTo>
                  <a:pt x="3209" y="348"/>
                </a:lnTo>
                <a:lnTo>
                  <a:pt x="3222" y="328"/>
                </a:lnTo>
                <a:close/>
                <a:moveTo>
                  <a:pt x="3249" y="328"/>
                </a:moveTo>
                <a:lnTo>
                  <a:pt x="3249" y="328"/>
                </a:lnTo>
                <a:lnTo>
                  <a:pt x="3262" y="308"/>
                </a:lnTo>
                <a:lnTo>
                  <a:pt x="3257" y="304"/>
                </a:lnTo>
                <a:lnTo>
                  <a:pt x="3243" y="324"/>
                </a:lnTo>
                <a:lnTo>
                  <a:pt x="3249" y="328"/>
                </a:lnTo>
                <a:close/>
                <a:moveTo>
                  <a:pt x="4528" y="307"/>
                </a:moveTo>
                <a:lnTo>
                  <a:pt x="4528" y="307"/>
                </a:lnTo>
                <a:lnTo>
                  <a:pt x="4533" y="304"/>
                </a:lnTo>
                <a:lnTo>
                  <a:pt x="4531" y="301"/>
                </a:lnTo>
                <a:cubicBezTo>
                  <a:pt x="4529" y="298"/>
                  <a:pt x="4529" y="295"/>
                  <a:pt x="4529" y="292"/>
                </a:cubicBezTo>
                <a:cubicBezTo>
                  <a:pt x="4529" y="287"/>
                  <a:pt x="4530" y="283"/>
                  <a:pt x="4534" y="280"/>
                </a:cubicBezTo>
                <a:cubicBezTo>
                  <a:pt x="4538" y="277"/>
                  <a:pt x="4543" y="275"/>
                  <a:pt x="4550" y="275"/>
                </a:cubicBezTo>
                <a:lnTo>
                  <a:pt x="4650" y="275"/>
                </a:lnTo>
                <a:lnTo>
                  <a:pt x="4650" y="268"/>
                </a:lnTo>
                <a:lnTo>
                  <a:pt x="4550" y="268"/>
                </a:lnTo>
                <a:cubicBezTo>
                  <a:pt x="4542" y="268"/>
                  <a:pt x="4535" y="271"/>
                  <a:pt x="4530" y="275"/>
                </a:cubicBezTo>
                <a:cubicBezTo>
                  <a:pt x="4525" y="279"/>
                  <a:pt x="4522" y="285"/>
                  <a:pt x="4522" y="292"/>
                </a:cubicBezTo>
                <a:cubicBezTo>
                  <a:pt x="4522" y="297"/>
                  <a:pt x="4523" y="301"/>
                  <a:pt x="4526" y="305"/>
                </a:cubicBezTo>
                <a:lnTo>
                  <a:pt x="4528" y="307"/>
                </a:lnTo>
                <a:close/>
                <a:moveTo>
                  <a:pt x="3139" y="236"/>
                </a:moveTo>
                <a:lnTo>
                  <a:pt x="3139" y="236"/>
                </a:lnTo>
                <a:cubicBezTo>
                  <a:pt x="3139" y="218"/>
                  <a:pt x="3151" y="206"/>
                  <a:pt x="3170" y="206"/>
                </a:cubicBezTo>
                <a:cubicBezTo>
                  <a:pt x="3171" y="206"/>
                  <a:pt x="3172" y="206"/>
                  <a:pt x="3173" y="206"/>
                </a:cubicBezTo>
                <a:lnTo>
                  <a:pt x="3176" y="206"/>
                </a:lnTo>
                <a:lnTo>
                  <a:pt x="3176" y="204"/>
                </a:lnTo>
                <a:cubicBezTo>
                  <a:pt x="3181" y="188"/>
                  <a:pt x="3198" y="177"/>
                  <a:pt x="3217" y="177"/>
                </a:cubicBezTo>
                <a:lnTo>
                  <a:pt x="3218" y="177"/>
                </a:lnTo>
                <a:cubicBezTo>
                  <a:pt x="3237" y="177"/>
                  <a:pt x="3254" y="188"/>
                  <a:pt x="3259" y="203"/>
                </a:cubicBezTo>
                <a:lnTo>
                  <a:pt x="3259" y="206"/>
                </a:lnTo>
                <a:lnTo>
                  <a:pt x="3262" y="206"/>
                </a:lnTo>
                <a:cubicBezTo>
                  <a:pt x="3280" y="206"/>
                  <a:pt x="3292" y="219"/>
                  <a:pt x="3292" y="236"/>
                </a:cubicBezTo>
                <a:cubicBezTo>
                  <a:pt x="3292" y="245"/>
                  <a:pt x="3289" y="253"/>
                  <a:pt x="3282" y="259"/>
                </a:cubicBezTo>
                <a:cubicBezTo>
                  <a:pt x="3274" y="266"/>
                  <a:pt x="3263" y="269"/>
                  <a:pt x="3250" y="269"/>
                </a:cubicBezTo>
                <a:lnTo>
                  <a:pt x="3250" y="269"/>
                </a:lnTo>
                <a:lnTo>
                  <a:pt x="3177" y="269"/>
                </a:lnTo>
                <a:lnTo>
                  <a:pt x="3177" y="276"/>
                </a:lnTo>
                <a:lnTo>
                  <a:pt x="3271" y="276"/>
                </a:lnTo>
                <a:cubicBezTo>
                  <a:pt x="3297" y="276"/>
                  <a:pt x="3318" y="297"/>
                  <a:pt x="3318" y="323"/>
                </a:cubicBezTo>
                <a:lnTo>
                  <a:pt x="3325" y="323"/>
                </a:lnTo>
                <a:cubicBezTo>
                  <a:pt x="3325" y="295"/>
                  <a:pt x="3304" y="273"/>
                  <a:pt x="3278" y="270"/>
                </a:cubicBezTo>
                <a:cubicBezTo>
                  <a:pt x="3281" y="268"/>
                  <a:pt x="3284" y="266"/>
                  <a:pt x="3286" y="264"/>
                </a:cubicBezTo>
                <a:cubicBezTo>
                  <a:pt x="3289" y="262"/>
                  <a:pt x="3291" y="259"/>
                  <a:pt x="3293" y="256"/>
                </a:cubicBezTo>
                <a:cubicBezTo>
                  <a:pt x="3321" y="266"/>
                  <a:pt x="3339" y="293"/>
                  <a:pt x="3339" y="323"/>
                </a:cubicBezTo>
                <a:lnTo>
                  <a:pt x="3346" y="323"/>
                </a:lnTo>
                <a:cubicBezTo>
                  <a:pt x="3346" y="290"/>
                  <a:pt x="3326" y="262"/>
                  <a:pt x="3296" y="250"/>
                </a:cubicBezTo>
                <a:cubicBezTo>
                  <a:pt x="3298" y="246"/>
                  <a:pt x="3299" y="241"/>
                  <a:pt x="3299" y="236"/>
                </a:cubicBezTo>
                <a:cubicBezTo>
                  <a:pt x="3299" y="236"/>
                  <a:pt x="3299" y="235"/>
                  <a:pt x="3299" y="234"/>
                </a:cubicBezTo>
                <a:cubicBezTo>
                  <a:pt x="3336" y="248"/>
                  <a:pt x="3361" y="283"/>
                  <a:pt x="3361" y="323"/>
                </a:cubicBezTo>
                <a:lnTo>
                  <a:pt x="3368" y="323"/>
                </a:lnTo>
                <a:cubicBezTo>
                  <a:pt x="3368" y="279"/>
                  <a:pt x="3339" y="240"/>
                  <a:pt x="3298" y="227"/>
                </a:cubicBezTo>
                <a:cubicBezTo>
                  <a:pt x="3296" y="219"/>
                  <a:pt x="3292" y="212"/>
                  <a:pt x="3286" y="208"/>
                </a:cubicBezTo>
                <a:cubicBezTo>
                  <a:pt x="3340" y="217"/>
                  <a:pt x="3382" y="266"/>
                  <a:pt x="3382" y="323"/>
                </a:cubicBezTo>
                <a:lnTo>
                  <a:pt x="3389" y="323"/>
                </a:lnTo>
                <a:cubicBezTo>
                  <a:pt x="3389" y="256"/>
                  <a:pt x="3333" y="199"/>
                  <a:pt x="3267" y="199"/>
                </a:cubicBezTo>
                <a:lnTo>
                  <a:pt x="3264" y="199"/>
                </a:lnTo>
                <a:cubicBezTo>
                  <a:pt x="3258" y="182"/>
                  <a:pt x="3239" y="170"/>
                  <a:pt x="3218" y="170"/>
                </a:cubicBezTo>
                <a:lnTo>
                  <a:pt x="3217" y="170"/>
                </a:lnTo>
                <a:cubicBezTo>
                  <a:pt x="3196" y="170"/>
                  <a:pt x="3177" y="182"/>
                  <a:pt x="3171" y="199"/>
                </a:cubicBezTo>
                <a:cubicBezTo>
                  <a:pt x="3149" y="199"/>
                  <a:pt x="3132" y="214"/>
                  <a:pt x="3132" y="236"/>
                </a:cubicBezTo>
                <a:lnTo>
                  <a:pt x="3132" y="239"/>
                </a:lnTo>
                <a:lnTo>
                  <a:pt x="3139" y="239"/>
                </a:lnTo>
                <a:lnTo>
                  <a:pt x="3139" y="236"/>
                </a:lnTo>
                <a:close/>
                <a:moveTo>
                  <a:pt x="3185" y="317"/>
                </a:moveTo>
                <a:lnTo>
                  <a:pt x="3185" y="317"/>
                </a:lnTo>
                <a:lnTo>
                  <a:pt x="3191" y="320"/>
                </a:lnTo>
                <a:lnTo>
                  <a:pt x="3205" y="300"/>
                </a:lnTo>
                <a:lnTo>
                  <a:pt x="3199" y="296"/>
                </a:lnTo>
                <a:lnTo>
                  <a:pt x="3185" y="317"/>
                </a:lnTo>
                <a:close/>
                <a:moveTo>
                  <a:pt x="2139" y="573"/>
                </a:moveTo>
                <a:lnTo>
                  <a:pt x="2139" y="573"/>
                </a:lnTo>
                <a:lnTo>
                  <a:pt x="2139" y="559"/>
                </a:lnTo>
                <a:cubicBezTo>
                  <a:pt x="2139" y="552"/>
                  <a:pt x="2141" y="545"/>
                  <a:pt x="2150" y="545"/>
                </a:cubicBezTo>
                <a:cubicBezTo>
                  <a:pt x="2158" y="545"/>
                  <a:pt x="2162" y="550"/>
                  <a:pt x="2162" y="559"/>
                </a:cubicBezTo>
                <a:lnTo>
                  <a:pt x="2162" y="573"/>
                </a:lnTo>
                <a:lnTo>
                  <a:pt x="2139" y="573"/>
                </a:lnTo>
                <a:close/>
                <a:moveTo>
                  <a:pt x="2150" y="538"/>
                </a:moveTo>
                <a:lnTo>
                  <a:pt x="2150" y="538"/>
                </a:lnTo>
                <a:cubicBezTo>
                  <a:pt x="2139" y="538"/>
                  <a:pt x="2133" y="546"/>
                  <a:pt x="2133" y="559"/>
                </a:cubicBezTo>
                <a:lnTo>
                  <a:pt x="2133" y="580"/>
                </a:lnTo>
                <a:lnTo>
                  <a:pt x="2168" y="580"/>
                </a:lnTo>
                <a:lnTo>
                  <a:pt x="2168" y="559"/>
                </a:lnTo>
                <a:cubicBezTo>
                  <a:pt x="2168" y="546"/>
                  <a:pt x="2162" y="538"/>
                  <a:pt x="2150" y="538"/>
                </a:cubicBezTo>
                <a:close/>
                <a:moveTo>
                  <a:pt x="1218" y="202"/>
                </a:moveTo>
                <a:lnTo>
                  <a:pt x="1218" y="202"/>
                </a:lnTo>
                <a:lnTo>
                  <a:pt x="1251" y="202"/>
                </a:lnTo>
                <a:lnTo>
                  <a:pt x="1251" y="195"/>
                </a:lnTo>
                <a:lnTo>
                  <a:pt x="1218" y="195"/>
                </a:lnTo>
                <a:lnTo>
                  <a:pt x="1218" y="202"/>
                </a:lnTo>
                <a:close/>
                <a:moveTo>
                  <a:pt x="40" y="33"/>
                </a:moveTo>
                <a:lnTo>
                  <a:pt x="40" y="33"/>
                </a:lnTo>
                <a:cubicBezTo>
                  <a:pt x="40" y="33"/>
                  <a:pt x="41" y="33"/>
                  <a:pt x="41" y="33"/>
                </a:cubicBezTo>
                <a:cubicBezTo>
                  <a:pt x="41" y="34"/>
                  <a:pt x="40" y="34"/>
                  <a:pt x="40" y="34"/>
                </a:cubicBezTo>
                <a:cubicBezTo>
                  <a:pt x="37" y="36"/>
                  <a:pt x="33" y="40"/>
                  <a:pt x="33" y="47"/>
                </a:cubicBezTo>
                <a:cubicBezTo>
                  <a:pt x="33" y="54"/>
                  <a:pt x="37" y="57"/>
                  <a:pt x="40" y="59"/>
                </a:cubicBezTo>
                <a:cubicBezTo>
                  <a:pt x="40" y="60"/>
                  <a:pt x="41" y="60"/>
                  <a:pt x="41" y="60"/>
                </a:cubicBezTo>
                <a:cubicBezTo>
                  <a:pt x="41" y="60"/>
                  <a:pt x="40" y="61"/>
                  <a:pt x="40" y="61"/>
                </a:cubicBezTo>
                <a:cubicBezTo>
                  <a:pt x="37" y="63"/>
                  <a:pt x="33" y="67"/>
                  <a:pt x="33" y="74"/>
                </a:cubicBezTo>
                <a:lnTo>
                  <a:pt x="33" y="81"/>
                </a:lnTo>
                <a:lnTo>
                  <a:pt x="39" y="81"/>
                </a:lnTo>
                <a:lnTo>
                  <a:pt x="39" y="74"/>
                </a:lnTo>
                <a:cubicBezTo>
                  <a:pt x="39" y="70"/>
                  <a:pt x="42" y="68"/>
                  <a:pt x="44" y="66"/>
                </a:cubicBezTo>
                <a:cubicBezTo>
                  <a:pt x="46" y="65"/>
                  <a:pt x="48" y="63"/>
                  <a:pt x="48" y="60"/>
                </a:cubicBezTo>
                <a:cubicBezTo>
                  <a:pt x="48" y="57"/>
                  <a:pt x="46" y="56"/>
                  <a:pt x="44" y="54"/>
                </a:cubicBezTo>
                <a:cubicBezTo>
                  <a:pt x="42" y="53"/>
                  <a:pt x="39" y="51"/>
                  <a:pt x="39" y="47"/>
                </a:cubicBezTo>
                <a:cubicBezTo>
                  <a:pt x="39" y="43"/>
                  <a:pt x="41" y="42"/>
                  <a:pt x="44" y="39"/>
                </a:cubicBezTo>
                <a:cubicBezTo>
                  <a:pt x="46" y="38"/>
                  <a:pt x="48" y="36"/>
                  <a:pt x="48" y="33"/>
                </a:cubicBezTo>
                <a:cubicBezTo>
                  <a:pt x="48" y="31"/>
                  <a:pt x="46" y="29"/>
                  <a:pt x="44" y="27"/>
                </a:cubicBezTo>
                <a:cubicBezTo>
                  <a:pt x="42" y="26"/>
                  <a:pt x="39" y="24"/>
                  <a:pt x="39" y="20"/>
                </a:cubicBezTo>
                <a:cubicBezTo>
                  <a:pt x="39" y="17"/>
                  <a:pt x="41" y="15"/>
                  <a:pt x="44" y="13"/>
                </a:cubicBezTo>
                <a:cubicBezTo>
                  <a:pt x="46" y="11"/>
                  <a:pt x="48" y="10"/>
                  <a:pt x="48" y="7"/>
                </a:cubicBezTo>
                <a:lnTo>
                  <a:pt x="48" y="0"/>
                </a:lnTo>
                <a:lnTo>
                  <a:pt x="41" y="0"/>
                </a:lnTo>
                <a:lnTo>
                  <a:pt x="42" y="6"/>
                </a:lnTo>
                <a:cubicBezTo>
                  <a:pt x="41" y="6"/>
                  <a:pt x="41" y="7"/>
                  <a:pt x="40" y="7"/>
                </a:cubicBezTo>
                <a:cubicBezTo>
                  <a:pt x="37" y="9"/>
                  <a:pt x="33" y="13"/>
                  <a:pt x="33" y="20"/>
                </a:cubicBezTo>
                <a:cubicBezTo>
                  <a:pt x="33" y="27"/>
                  <a:pt x="37" y="31"/>
                  <a:pt x="40" y="33"/>
                </a:cubicBezTo>
                <a:close/>
                <a:moveTo>
                  <a:pt x="66" y="53"/>
                </a:moveTo>
                <a:lnTo>
                  <a:pt x="66" y="53"/>
                </a:lnTo>
                <a:cubicBezTo>
                  <a:pt x="68" y="55"/>
                  <a:pt x="70" y="57"/>
                  <a:pt x="70" y="60"/>
                </a:cubicBezTo>
                <a:cubicBezTo>
                  <a:pt x="70" y="64"/>
                  <a:pt x="68" y="66"/>
                  <a:pt x="66" y="68"/>
                </a:cubicBezTo>
                <a:cubicBezTo>
                  <a:pt x="64" y="69"/>
                  <a:pt x="62" y="71"/>
                  <a:pt x="62" y="74"/>
                </a:cubicBezTo>
                <a:lnTo>
                  <a:pt x="62" y="81"/>
                </a:lnTo>
                <a:lnTo>
                  <a:pt x="69" y="81"/>
                </a:lnTo>
                <a:lnTo>
                  <a:pt x="68" y="74"/>
                </a:lnTo>
                <a:cubicBezTo>
                  <a:pt x="68" y="74"/>
                  <a:pt x="69" y="74"/>
                  <a:pt x="70" y="73"/>
                </a:cubicBezTo>
                <a:cubicBezTo>
                  <a:pt x="72" y="71"/>
                  <a:pt x="77" y="67"/>
                  <a:pt x="77" y="60"/>
                </a:cubicBezTo>
                <a:cubicBezTo>
                  <a:pt x="77" y="53"/>
                  <a:pt x="72" y="50"/>
                  <a:pt x="70" y="48"/>
                </a:cubicBezTo>
                <a:cubicBezTo>
                  <a:pt x="70" y="47"/>
                  <a:pt x="69" y="47"/>
                  <a:pt x="69" y="47"/>
                </a:cubicBezTo>
                <a:cubicBezTo>
                  <a:pt x="69" y="47"/>
                  <a:pt x="70" y="46"/>
                  <a:pt x="70" y="46"/>
                </a:cubicBezTo>
                <a:cubicBezTo>
                  <a:pt x="72" y="44"/>
                  <a:pt x="77" y="41"/>
                  <a:pt x="77" y="33"/>
                </a:cubicBezTo>
                <a:lnTo>
                  <a:pt x="77" y="30"/>
                </a:lnTo>
                <a:lnTo>
                  <a:pt x="70" y="30"/>
                </a:lnTo>
                <a:lnTo>
                  <a:pt x="70" y="34"/>
                </a:lnTo>
                <a:cubicBezTo>
                  <a:pt x="70" y="37"/>
                  <a:pt x="68" y="39"/>
                  <a:pt x="66" y="41"/>
                </a:cubicBezTo>
                <a:cubicBezTo>
                  <a:pt x="64" y="42"/>
                  <a:pt x="62" y="44"/>
                  <a:pt x="62" y="47"/>
                </a:cubicBezTo>
                <a:cubicBezTo>
                  <a:pt x="62" y="50"/>
                  <a:pt x="64" y="51"/>
                  <a:pt x="66" y="53"/>
                </a:cubicBezTo>
                <a:close/>
                <a:moveTo>
                  <a:pt x="3150" y="330"/>
                </a:moveTo>
                <a:lnTo>
                  <a:pt x="3150" y="330"/>
                </a:lnTo>
                <a:lnTo>
                  <a:pt x="3164" y="311"/>
                </a:lnTo>
                <a:lnTo>
                  <a:pt x="3159" y="307"/>
                </a:lnTo>
                <a:lnTo>
                  <a:pt x="3144" y="326"/>
                </a:lnTo>
                <a:lnTo>
                  <a:pt x="3150" y="330"/>
                </a:lnTo>
                <a:close/>
                <a:moveTo>
                  <a:pt x="5305" y="195"/>
                </a:moveTo>
                <a:lnTo>
                  <a:pt x="5305" y="195"/>
                </a:lnTo>
                <a:lnTo>
                  <a:pt x="5273" y="195"/>
                </a:lnTo>
                <a:lnTo>
                  <a:pt x="5273" y="202"/>
                </a:lnTo>
                <a:lnTo>
                  <a:pt x="5305" y="202"/>
                </a:lnTo>
                <a:lnTo>
                  <a:pt x="5305" y="195"/>
                </a:lnTo>
                <a:close/>
                <a:moveTo>
                  <a:pt x="5165" y="269"/>
                </a:moveTo>
                <a:lnTo>
                  <a:pt x="5165" y="269"/>
                </a:lnTo>
                <a:cubicBezTo>
                  <a:pt x="5204" y="269"/>
                  <a:pt x="5235" y="237"/>
                  <a:pt x="5235" y="199"/>
                </a:cubicBezTo>
                <a:lnTo>
                  <a:pt x="5235" y="195"/>
                </a:lnTo>
                <a:lnTo>
                  <a:pt x="5229" y="195"/>
                </a:lnTo>
                <a:lnTo>
                  <a:pt x="5229" y="199"/>
                </a:lnTo>
                <a:cubicBezTo>
                  <a:pt x="5229" y="234"/>
                  <a:pt x="5200" y="262"/>
                  <a:pt x="5165" y="262"/>
                </a:cubicBezTo>
                <a:cubicBezTo>
                  <a:pt x="5130" y="262"/>
                  <a:pt x="5101" y="234"/>
                  <a:pt x="5101" y="199"/>
                </a:cubicBezTo>
                <a:cubicBezTo>
                  <a:pt x="5101" y="163"/>
                  <a:pt x="5130" y="135"/>
                  <a:pt x="5165" y="135"/>
                </a:cubicBezTo>
                <a:lnTo>
                  <a:pt x="5168" y="135"/>
                </a:lnTo>
                <a:lnTo>
                  <a:pt x="5168" y="128"/>
                </a:lnTo>
                <a:lnTo>
                  <a:pt x="5165" y="128"/>
                </a:lnTo>
                <a:cubicBezTo>
                  <a:pt x="5126" y="128"/>
                  <a:pt x="5095" y="160"/>
                  <a:pt x="5095" y="199"/>
                </a:cubicBezTo>
                <a:cubicBezTo>
                  <a:pt x="5095" y="237"/>
                  <a:pt x="5126" y="269"/>
                  <a:pt x="5165" y="269"/>
                </a:cubicBezTo>
                <a:close/>
                <a:moveTo>
                  <a:pt x="5263" y="299"/>
                </a:moveTo>
                <a:lnTo>
                  <a:pt x="5263" y="299"/>
                </a:lnTo>
                <a:lnTo>
                  <a:pt x="5241" y="276"/>
                </a:lnTo>
                <a:lnTo>
                  <a:pt x="5236" y="280"/>
                </a:lnTo>
                <a:lnTo>
                  <a:pt x="5258" y="304"/>
                </a:lnTo>
                <a:lnTo>
                  <a:pt x="5263" y="299"/>
                </a:lnTo>
                <a:close/>
                <a:moveTo>
                  <a:pt x="4574" y="255"/>
                </a:moveTo>
                <a:lnTo>
                  <a:pt x="4574" y="255"/>
                </a:lnTo>
                <a:lnTo>
                  <a:pt x="4641" y="255"/>
                </a:lnTo>
                <a:lnTo>
                  <a:pt x="4641" y="248"/>
                </a:lnTo>
                <a:lnTo>
                  <a:pt x="4574" y="248"/>
                </a:lnTo>
                <a:cubicBezTo>
                  <a:pt x="4565" y="248"/>
                  <a:pt x="4559" y="244"/>
                  <a:pt x="4559" y="236"/>
                </a:cubicBezTo>
                <a:cubicBezTo>
                  <a:pt x="4559" y="232"/>
                  <a:pt x="4561" y="228"/>
                  <a:pt x="4565" y="226"/>
                </a:cubicBezTo>
                <a:lnTo>
                  <a:pt x="4568" y="225"/>
                </a:lnTo>
                <a:lnTo>
                  <a:pt x="4566" y="219"/>
                </a:lnTo>
                <a:lnTo>
                  <a:pt x="4563" y="220"/>
                </a:lnTo>
                <a:cubicBezTo>
                  <a:pt x="4556" y="223"/>
                  <a:pt x="4552" y="229"/>
                  <a:pt x="4552" y="236"/>
                </a:cubicBezTo>
                <a:cubicBezTo>
                  <a:pt x="4552" y="246"/>
                  <a:pt x="4559" y="255"/>
                  <a:pt x="4574" y="255"/>
                </a:cubicBezTo>
                <a:close/>
                <a:moveTo>
                  <a:pt x="2139" y="504"/>
                </a:moveTo>
                <a:lnTo>
                  <a:pt x="2139" y="504"/>
                </a:lnTo>
                <a:lnTo>
                  <a:pt x="2139" y="489"/>
                </a:lnTo>
                <a:cubicBezTo>
                  <a:pt x="2139" y="483"/>
                  <a:pt x="2141" y="476"/>
                  <a:pt x="2150" y="476"/>
                </a:cubicBezTo>
                <a:cubicBezTo>
                  <a:pt x="2158" y="476"/>
                  <a:pt x="2162" y="480"/>
                  <a:pt x="2162" y="489"/>
                </a:cubicBezTo>
                <a:lnTo>
                  <a:pt x="2162" y="504"/>
                </a:lnTo>
                <a:lnTo>
                  <a:pt x="2139" y="504"/>
                </a:lnTo>
                <a:close/>
                <a:moveTo>
                  <a:pt x="2150" y="469"/>
                </a:moveTo>
                <a:lnTo>
                  <a:pt x="2150" y="469"/>
                </a:lnTo>
                <a:cubicBezTo>
                  <a:pt x="2139" y="469"/>
                  <a:pt x="2133" y="477"/>
                  <a:pt x="2133" y="489"/>
                </a:cubicBezTo>
                <a:lnTo>
                  <a:pt x="2133" y="511"/>
                </a:lnTo>
                <a:lnTo>
                  <a:pt x="2168" y="511"/>
                </a:lnTo>
                <a:lnTo>
                  <a:pt x="2168" y="489"/>
                </a:lnTo>
                <a:cubicBezTo>
                  <a:pt x="2168" y="477"/>
                  <a:pt x="2162" y="469"/>
                  <a:pt x="2150" y="469"/>
                </a:cubicBezTo>
                <a:close/>
                <a:moveTo>
                  <a:pt x="5270" y="105"/>
                </a:moveTo>
                <a:lnTo>
                  <a:pt x="5270" y="105"/>
                </a:lnTo>
                <a:lnTo>
                  <a:pt x="5265" y="101"/>
                </a:lnTo>
                <a:lnTo>
                  <a:pt x="5242" y="122"/>
                </a:lnTo>
                <a:lnTo>
                  <a:pt x="5247" y="127"/>
                </a:lnTo>
                <a:lnTo>
                  <a:pt x="5270" y="105"/>
                </a:lnTo>
                <a:close/>
                <a:moveTo>
                  <a:pt x="5168" y="90"/>
                </a:moveTo>
                <a:lnTo>
                  <a:pt x="5168" y="90"/>
                </a:lnTo>
                <a:lnTo>
                  <a:pt x="5168" y="58"/>
                </a:lnTo>
                <a:lnTo>
                  <a:pt x="5162" y="58"/>
                </a:lnTo>
                <a:lnTo>
                  <a:pt x="5162" y="90"/>
                </a:lnTo>
                <a:lnTo>
                  <a:pt x="5168" y="90"/>
                </a:lnTo>
                <a:close/>
                <a:moveTo>
                  <a:pt x="5162" y="339"/>
                </a:moveTo>
                <a:lnTo>
                  <a:pt x="5162" y="339"/>
                </a:lnTo>
                <a:lnTo>
                  <a:pt x="5168" y="339"/>
                </a:lnTo>
                <a:lnTo>
                  <a:pt x="5168" y="307"/>
                </a:lnTo>
                <a:lnTo>
                  <a:pt x="5162" y="307"/>
                </a:lnTo>
                <a:lnTo>
                  <a:pt x="5162" y="339"/>
                </a:lnTo>
                <a:close/>
                <a:moveTo>
                  <a:pt x="5056" y="195"/>
                </a:moveTo>
                <a:lnTo>
                  <a:pt x="5056" y="195"/>
                </a:lnTo>
                <a:lnTo>
                  <a:pt x="5025" y="195"/>
                </a:lnTo>
                <a:lnTo>
                  <a:pt x="5025" y="202"/>
                </a:lnTo>
                <a:lnTo>
                  <a:pt x="5056" y="202"/>
                </a:lnTo>
                <a:lnTo>
                  <a:pt x="5056" y="195"/>
                </a:lnTo>
                <a:close/>
                <a:moveTo>
                  <a:pt x="4676" y="254"/>
                </a:moveTo>
                <a:lnTo>
                  <a:pt x="4676" y="254"/>
                </a:lnTo>
                <a:cubicBezTo>
                  <a:pt x="4676" y="236"/>
                  <a:pt x="4689" y="224"/>
                  <a:pt x="4707" y="224"/>
                </a:cubicBezTo>
                <a:cubicBezTo>
                  <a:pt x="4708" y="224"/>
                  <a:pt x="4709" y="224"/>
                  <a:pt x="4710" y="224"/>
                </a:cubicBezTo>
                <a:lnTo>
                  <a:pt x="4713" y="224"/>
                </a:lnTo>
                <a:lnTo>
                  <a:pt x="4714" y="221"/>
                </a:lnTo>
                <a:cubicBezTo>
                  <a:pt x="4718" y="206"/>
                  <a:pt x="4735" y="195"/>
                  <a:pt x="4755" y="195"/>
                </a:cubicBezTo>
                <a:lnTo>
                  <a:pt x="4755" y="195"/>
                </a:lnTo>
                <a:cubicBezTo>
                  <a:pt x="4775" y="195"/>
                  <a:pt x="4791" y="206"/>
                  <a:pt x="4796" y="221"/>
                </a:cubicBezTo>
                <a:lnTo>
                  <a:pt x="4797" y="224"/>
                </a:lnTo>
                <a:lnTo>
                  <a:pt x="4799" y="224"/>
                </a:lnTo>
                <a:cubicBezTo>
                  <a:pt x="4817" y="224"/>
                  <a:pt x="4830" y="237"/>
                  <a:pt x="4830" y="254"/>
                </a:cubicBezTo>
                <a:cubicBezTo>
                  <a:pt x="4830" y="274"/>
                  <a:pt x="4813" y="287"/>
                  <a:pt x="4788" y="287"/>
                </a:cubicBezTo>
                <a:lnTo>
                  <a:pt x="4610" y="287"/>
                </a:lnTo>
                <a:cubicBezTo>
                  <a:pt x="4594" y="287"/>
                  <a:pt x="4587" y="296"/>
                  <a:pt x="4587" y="305"/>
                </a:cubicBezTo>
                <a:cubicBezTo>
                  <a:pt x="4587" y="315"/>
                  <a:pt x="4595" y="323"/>
                  <a:pt x="4605" y="323"/>
                </a:cubicBezTo>
                <a:lnTo>
                  <a:pt x="4609" y="323"/>
                </a:lnTo>
                <a:lnTo>
                  <a:pt x="4609" y="316"/>
                </a:lnTo>
                <a:lnTo>
                  <a:pt x="4605" y="316"/>
                </a:lnTo>
                <a:cubicBezTo>
                  <a:pt x="4599" y="316"/>
                  <a:pt x="4594" y="312"/>
                  <a:pt x="4594" y="305"/>
                </a:cubicBezTo>
                <a:cubicBezTo>
                  <a:pt x="4594" y="298"/>
                  <a:pt x="4600" y="293"/>
                  <a:pt x="4610" y="293"/>
                </a:cubicBezTo>
                <a:lnTo>
                  <a:pt x="4788" y="293"/>
                </a:lnTo>
                <a:cubicBezTo>
                  <a:pt x="4817" y="293"/>
                  <a:pt x="4836" y="278"/>
                  <a:pt x="4836" y="254"/>
                </a:cubicBezTo>
                <a:cubicBezTo>
                  <a:pt x="4836" y="234"/>
                  <a:pt x="4822" y="219"/>
                  <a:pt x="4802" y="217"/>
                </a:cubicBezTo>
                <a:cubicBezTo>
                  <a:pt x="4795" y="200"/>
                  <a:pt x="4777" y="188"/>
                  <a:pt x="4755" y="188"/>
                </a:cubicBezTo>
                <a:lnTo>
                  <a:pt x="4755" y="188"/>
                </a:lnTo>
                <a:cubicBezTo>
                  <a:pt x="4733" y="188"/>
                  <a:pt x="4714" y="200"/>
                  <a:pt x="4708" y="217"/>
                </a:cubicBezTo>
                <a:cubicBezTo>
                  <a:pt x="4708" y="217"/>
                  <a:pt x="4708" y="217"/>
                  <a:pt x="4707" y="217"/>
                </a:cubicBezTo>
                <a:cubicBezTo>
                  <a:pt x="4685" y="217"/>
                  <a:pt x="4669" y="233"/>
                  <a:pt x="4669" y="254"/>
                </a:cubicBezTo>
                <a:lnTo>
                  <a:pt x="4669" y="257"/>
                </a:lnTo>
                <a:lnTo>
                  <a:pt x="4676" y="257"/>
                </a:lnTo>
                <a:lnTo>
                  <a:pt x="4676" y="254"/>
                </a:lnTo>
                <a:close/>
                <a:moveTo>
                  <a:pt x="5093" y="117"/>
                </a:moveTo>
                <a:lnTo>
                  <a:pt x="5093" y="117"/>
                </a:lnTo>
                <a:lnTo>
                  <a:pt x="5072" y="94"/>
                </a:lnTo>
                <a:lnTo>
                  <a:pt x="5067" y="98"/>
                </a:lnTo>
                <a:lnTo>
                  <a:pt x="5089" y="122"/>
                </a:lnTo>
                <a:lnTo>
                  <a:pt x="5093" y="117"/>
                </a:lnTo>
                <a:close/>
                <a:moveTo>
                  <a:pt x="5088" y="275"/>
                </a:moveTo>
                <a:lnTo>
                  <a:pt x="5088" y="275"/>
                </a:lnTo>
                <a:lnTo>
                  <a:pt x="5083" y="270"/>
                </a:lnTo>
                <a:lnTo>
                  <a:pt x="5060" y="292"/>
                </a:lnTo>
                <a:lnTo>
                  <a:pt x="5065" y="297"/>
                </a:lnTo>
                <a:lnTo>
                  <a:pt x="5088" y="275"/>
                </a:lnTo>
                <a:close/>
                <a:moveTo>
                  <a:pt x="1472" y="95"/>
                </a:moveTo>
                <a:lnTo>
                  <a:pt x="1472" y="95"/>
                </a:lnTo>
                <a:lnTo>
                  <a:pt x="1448" y="118"/>
                </a:lnTo>
                <a:lnTo>
                  <a:pt x="1452" y="123"/>
                </a:lnTo>
                <a:lnTo>
                  <a:pt x="1477" y="100"/>
                </a:lnTo>
                <a:lnTo>
                  <a:pt x="1472" y="95"/>
                </a:lnTo>
                <a:close/>
                <a:moveTo>
                  <a:pt x="1442" y="285"/>
                </a:moveTo>
                <a:lnTo>
                  <a:pt x="1442" y="285"/>
                </a:lnTo>
                <a:lnTo>
                  <a:pt x="1465" y="309"/>
                </a:lnTo>
                <a:lnTo>
                  <a:pt x="1469" y="305"/>
                </a:lnTo>
                <a:lnTo>
                  <a:pt x="1447" y="280"/>
                </a:lnTo>
                <a:lnTo>
                  <a:pt x="1442" y="285"/>
                </a:lnTo>
                <a:close/>
                <a:moveTo>
                  <a:pt x="2191" y="504"/>
                </a:moveTo>
                <a:lnTo>
                  <a:pt x="2191" y="504"/>
                </a:lnTo>
                <a:lnTo>
                  <a:pt x="2191" y="489"/>
                </a:lnTo>
                <a:cubicBezTo>
                  <a:pt x="2191" y="485"/>
                  <a:pt x="2192" y="481"/>
                  <a:pt x="2194" y="479"/>
                </a:cubicBezTo>
                <a:cubicBezTo>
                  <a:pt x="2196" y="477"/>
                  <a:pt x="2198" y="476"/>
                  <a:pt x="2202" y="476"/>
                </a:cubicBezTo>
                <a:cubicBezTo>
                  <a:pt x="2209" y="476"/>
                  <a:pt x="2213" y="480"/>
                  <a:pt x="2213" y="489"/>
                </a:cubicBezTo>
                <a:lnTo>
                  <a:pt x="2213" y="504"/>
                </a:lnTo>
                <a:lnTo>
                  <a:pt x="2191" y="504"/>
                </a:lnTo>
                <a:close/>
                <a:moveTo>
                  <a:pt x="2202" y="469"/>
                </a:moveTo>
                <a:lnTo>
                  <a:pt x="2202" y="469"/>
                </a:lnTo>
                <a:cubicBezTo>
                  <a:pt x="2191" y="469"/>
                  <a:pt x="2184" y="477"/>
                  <a:pt x="2184" y="489"/>
                </a:cubicBezTo>
                <a:lnTo>
                  <a:pt x="2184" y="511"/>
                </a:lnTo>
                <a:lnTo>
                  <a:pt x="2220" y="511"/>
                </a:lnTo>
                <a:lnTo>
                  <a:pt x="2220" y="489"/>
                </a:lnTo>
                <a:cubicBezTo>
                  <a:pt x="2220" y="477"/>
                  <a:pt x="2213" y="469"/>
                  <a:pt x="2202" y="469"/>
                </a:cubicBezTo>
                <a:close/>
                <a:moveTo>
                  <a:pt x="1371" y="202"/>
                </a:moveTo>
                <a:lnTo>
                  <a:pt x="1371" y="202"/>
                </a:lnTo>
                <a:lnTo>
                  <a:pt x="1371" y="202"/>
                </a:lnTo>
                <a:lnTo>
                  <a:pt x="1371" y="102"/>
                </a:lnTo>
                <a:lnTo>
                  <a:pt x="1364" y="102"/>
                </a:lnTo>
                <a:lnTo>
                  <a:pt x="1364" y="185"/>
                </a:lnTo>
                <a:cubicBezTo>
                  <a:pt x="1362" y="182"/>
                  <a:pt x="1359" y="179"/>
                  <a:pt x="1356" y="177"/>
                </a:cubicBezTo>
                <a:lnTo>
                  <a:pt x="1323" y="145"/>
                </a:lnTo>
                <a:lnTo>
                  <a:pt x="1319" y="150"/>
                </a:lnTo>
                <a:lnTo>
                  <a:pt x="1352" y="182"/>
                </a:lnTo>
                <a:cubicBezTo>
                  <a:pt x="1358" y="188"/>
                  <a:pt x="1364" y="193"/>
                  <a:pt x="1364" y="202"/>
                </a:cubicBezTo>
                <a:lnTo>
                  <a:pt x="1364" y="205"/>
                </a:lnTo>
                <a:lnTo>
                  <a:pt x="1371" y="205"/>
                </a:lnTo>
                <a:lnTo>
                  <a:pt x="1371" y="202"/>
                </a:lnTo>
                <a:close/>
                <a:moveTo>
                  <a:pt x="2191" y="573"/>
                </a:moveTo>
                <a:lnTo>
                  <a:pt x="2191" y="573"/>
                </a:lnTo>
                <a:lnTo>
                  <a:pt x="2191" y="559"/>
                </a:lnTo>
                <a:cubicBezTo>
                  <a:pt x="2191" y="554"/>
                  <a:pt x="2192" y="550"/>
                  <a:pt x="2194" y="548"/>
                </a:cubicBezTo>
                <a:cubicBezTo>
                  <a:pt x="2196" y="546"/>
                  <a:pt x="2198" y="545"/>
                  <a:pt x="2202" y="545"/>
                </a:cubicBezTo>
                <a:cubicBezTo>
                  <a:pt x="2209" y="545"/>
                  <a:pt x="2213" y="550"/>
                  <a:pt x="2213" y="559"/>
                </a:cubicBezTo>
                <a:lnTo>
                  <a:pt x="2213" y="573"/>
                </a:lnTo>
                <a:lnTo>
                  <a:pt x="2191" y="573"/>
                </a:lnTo>
                <a:close/>
                <a:moveTo>
                  <a:pt x="2202" y="538"/>
                </a:moveTo>
                <a:lnTo>
                  <a:pt x="2202" y="538"/>
                </a:lnTo>
                <a:cubicBezTo>
                  <a:pt x="2191" y="538"/>
                  <a:pt x="2184" y="546"/>
                  <a:pt x="2184" y="559"/>
                </a:cubicBezTo>
                <a:lnTo>
                  <a:pt x="2184" y="580"/>
                </a:lnTo>
                <a:lnTo>
                  <a:pt x="2220" y="580"/>
                </a:lnTo>
                <a:lnTo>
                  <a:pt x="2220" y="559"/>
                </a:lnTo>
                <a:cubicBezTo>
                  <a:pt x="2220" y="546"/>
                  <a:pt x="2213" y="538"/>
                  <a:pt x="2202" y="538"/>
                </a:cubicBezTo>
                <a:close/>
                <a:moveTo>
                  <a:pt x="2191" y="435"/>
                </a:moveTo>
                <a:lnTo>
                  <a:pt x="2191" y="435"/>
                </a:lnTo>
                <a:lnTo>
                  <a:pt x="2191" y="420"/>
                </a:lnTo>
                <a:cubicBezTo>
                  <a:pt x="2191" y="416"/>
                  <a:pt x="2192" y="412"/>
                  <a:pt x="2194" y="410"/>
                </a:cubicBezTo>
                <a:cubicBezTo>
                  <a:pt x="2196" y="408"/>
                  <a:pt x="2198" y="407"/>
                  <a:pt x="2202" y="407"/>
                </a:cubicBezTo>
                <a:cubicBezTo>
                  <a:pt x="2209" y="407"/>
                  <a:pt x="2213" y="411"/>
                  <a:pt x="2213" y="420"/>
                </a:cubicBezTo>
                <a:lnTo>
                  <a:pt x="2213" y="435"/>
                </a:lnTo>
                <a:lnTo>
                  <a:pt x="2191" y="435"/>
                </a:lnTo>
                <a:close/>
                <a:moveTo>
                  <a:pt x="2202" y="400"/>
                </a:moveTo>
                <a:lnTo>
                  <a:pt x="2202" y="400"/>
                </a:lnTo>
                <a:cubicBezTo>
                  <a:pt x="2191" y="400"/>
                  <a:pt x="2184" y="408"/>
                  <a:pt x="2184" y="420"/>
                </a:cubicBezTo>
                <a:lnTo>
                  <a:pt x="2184" y="442"/>
                </a:lnTo>
                <a:lnTo>
                  <a:pt x="2220" y="442"/>
                </a:lnTo>
                <a:lnTo>
                  <a:pt x="2220" y="420"/>
                </a:lnTo>
                <a:cubicBezTo>
                  <a:pt x="2220" y="408"/>
                  <a:pt x="2213" y="400"/>
                  <a:pt x="2202" y="400"/>
                </a:cubicBezTo>
                <a:close/>
                <a:moveTo>
                  <a:pt x="2191" y="366"/>
                </a:moveTo>
                <a:lnTo>
                  <a:pt x="2191" y="366"/>
                </a:lnTo>
                <a:lnTo>
                  <a:pt x="2191" y="351"/>
                </a:lnTo>
                <a:cubicBezTo>
                  <a:pt x="2191" y="342"/>
                  <a:pt x="2195" y="338"/>
                  <a:pt x="2202" y="338"/>
                </a:cubicBezTo>
                <a:cubicBezTo>
                  <a:pt x="2209" y="338"/>
                  <a:pt x="2213" y="342"/>
                  <a:pt x="2213" y="351"/>
                </a:cubicBezTo>
                <a:lnTo>
                  <a:pt x="2213" y="366"/>
                </a:lnTo>
                <a:lnTo>
                  <a:pt x="2191" y="366"/>
                </a:lnTo>
                <a:close/>
                <a:moveTo>
                  <a:pt x="2202" y="331"/>
                </a:moveTo>
                <a:lnTo>
                  <a:pt x="2202" y="331"/>
                </a:lnTo>
                <a:cubicBezTo>
                  <a:pt x="2191" y="331"/>
                  <a:pt x="2184" y="338"/>
                  <a:pt x="2184" y="351"/>
                </a:cubicBezTo>
                <a:lnTo>
                  <a:pt x="2184" y="372"/>
                </a:lnTo>
                <a:lnTo>
                  <a:pt x="2220" y="372"/>
                </a:lnTo>
                <a:lnTo>
                  <a:pt x="2220" y="351"/>
                </a:lnTo>
                <a:cubicBezTo>
                  <a:pt x="2220" y="338"/>
                  <a:pt x="2213" y="331"/>
                  <a:pt x="2202" y="331"/>
                </a:cubicBezTo>
                <a:close/>
                <a:moveTo>
                  <a:pt x="2191" y="297"/>
                </a:moveTo>
                <a:lnTo>
                  <a:pt x="2191" y="297"/>
                </a:lnTo>
                <a:lnTo>
                  <a:pt x="2191" y="282"/>
                </a:lnTo>
                <a:cubicBezTo>
                  <a:pt x="2191" y="273"/>
                  <a:pt x="2195" y="268"/>
                  <a:pt x="2202" y="268"/>
                </a:cubicBezTo>
                <a:cubicBezTo>
                  <a:pt x="2209" y="268"/>
                  <a:pt x="2213" y="273"/>
                  <a:pt x="2213" y="282"/>
                </a:cubicBezTo>
                <a:lnTo>
                  <a:pt x="2213" y="297"/>
                </a:lnTo>
                <a:lnTo>
                  <a:pt x="2191" y="297"/>
                </a:lnTo>
                <a:close/>
                <a:moveTo>
                  <a:pt x="2202" y="262"/>
                </a:moveTo>
                <a:lnTo>
                  <a:pt x="2202" y="262"/>
                </a:lnTo>
                <a:cubicBezTo>
                  <a:pt x="2191" y="262"/>
                  <a:pt x="2184" y="269"/>
                  <a:pt x="2184" y="282"/>
                </a:cubicBezTo>
                <a:lnTo>
                  <a:pt x="2184" y="303"/>
                </a:lnTo>
                <a:lnTo>
                  <a:pt x="2220" y="303"/>
                </a:lnTo>
                <a:lnTo>
                  <a:pt x="2220" y="282"/>
                </a:lnTo>
                <a:cubicBezTo>
                  <a:pt x="2220" y="269"/>
                  <a:pt x="2213" y="262"/>
                  <a:pt x="2202" y="262"/>
                </a:cubicBezTo>
                <a:close/>
                <a:moveTo>
                  <a:pt x="2618" y="518"/>
                </a:moveTo>
                <a:lnTo>
                  <a:pt x="2618" y="518"/>
                </a:lnTo>
                <a:lnTo>
                  <a:pt x="2618" y="539"/>
                </a:lnTo>
                <a:lnTo>
                  <a:pt x="2638" y="539"/>
                </a:lnTo>
                <a:lnTo>
                  <a:pt x="2638" y="518"/>
                </a:lnTo>
                <a:lnTo>
                  <a:pt x="2618" y="518"/>
                </a:lnTo>
                <a:close/>
                <a:moveTo>
                  <a:pt x="1481" y="202"/>
                </a:moveTo>
                <a:lnTo>
                  <a:pt x="1481" y="202"/>
                </a:lnTo>
                <a:lnTo>
                  <a:pt x="1514" y="202"/>
                </a:lnTo>
                <a:lnTo>
                  <a:pt x="1514" y="195"/>
                </a:lnTo>
                <a:lnTo>
                  <a:pt x="1481" y="195"/>
                </a:lnTo>
                <a:lnTo>
                  <a:pt x="1481" y="202"/>
                </a:lnTo>
                <a:close/>
                <a:moveTo>
                  <a:pt x="4125" y="181"/>
                </a:moveTo>
                <a:lnTo>
                  <a:pt x="4125" y="181"/>
                </a:lnTo>
                <a:lnTo>
                  <a:pt x="4118" y="181"/>
                </a:lnTo>
                <a:lnTo>
                  <a:pt x="4118" y="210"/>
                </a:lnTo>
                <a:lnTo>
                  <a:pt x="4125" y="210"/>
                </a:lnTo>
                <a:lnTo>
                  <a:pt x="4125" y="181"/>
                </a:lnTo>
                <a:close/>
                <a:moveTo>
                  <a:pt x="1363" y="347"/>
                </a:moveTo>
                <a:lnTo>
                  <a:pt x="1363" y="347"/>
                </a:lnTo>
                <a:lnTo>
                  <a:pt x="1370" y="347"/>
                </a:lnTo>
                <a:lnTo>
                  <a:pt x="1370" y="313"/>
                </a:lnTo>
                <a:lnTo>
                  <a:pt x="1363" y="313"/>
                </a:lnTo>
                <a:lnTo>
                  <a:pt x="1363" y="347"/>
                </a:lnTo>
                <a:close/>
                <a:moveTo>
                  <a:pt x="2139" y="297"/>
                </a:moveTo>
                <a:lnTo>
                  <a:pt x="2139" y="297"/>
                </a:lnTo>
                <a:lnTo>
                  <a:pt x="2139" y="282"/>
                </a:lnTo>
                <a:cubicBezTo>
                  <a:pt x="2139" y="273"/>
                  <a:pt x="2143" y="268"/>
                  <a:pt x="2150" y="268"/>
                </a:cubicBezTo>
                <a:cubicBezTo>
                  <a:pt x="2158" y="268"/>
                  <a:pt x="2162" y="273"/>
                  <a:pt x="2162" y="282"/>
                </a:cubicBezTo>
                <a:lnTo>
                  <a:pt x="2162" y="297"/>
                </a:lnTo>
                <a:lnTo>
                  <a:pt x="2139" y="297"/>
                </a:lnTo>
                <a:close/>
                <a:moveTo>
                  <a:pt x="2150" y="262"/>
                </a:moveTo>
                <a:lnTo>
                  <a:pt x="2150" y="262"/>
                </a:lnTo>
                <a:cubicBezTo>
                  <a:pt x="2139" y="262"/>
                  <a:pt x="2133" y="269"/>
                  <a:pt x="2133" y="282"/>
                </a:cubicBezTo>
                <a:lnTo>
                  <a:pt x="2133" y="303"/>
                </a:lnTo>
                <a:lnTo>
                  <a:pt x="2168" y="303"/>
                </a:lnTo>
                <a:lnTo>
                  <a:pt x="2168" y="282"/>
                </a:lnTo>
                <a:cubicBezTo>
                  <a:pt x="2168" y="269"/>
                  <a:pt x="2162" y="262"/>
                  <a:pt x="2150" y="262"/>
                </a:cubicBezTo>
                <a:close/>
                <a:moveTo>
                  <a:pt x="1369" y="51"/>
                </a:moveTo>
                <a:lnTo>
                  <a:pt x="1369" y="51"/>
                </a:lnTo>
                <a:lnTo>
                  <a:pt x="1363" y="51"/>
                </a:lnTo>
                <a:lnTo>
                  <a:pt x="1363" y="84"/>
                </a:lnTo>
                <a:lnTo>
                  <a:pt x="1369" y="84"/>
                </a:lnTo>
                <a:lnTo>
                  <a:pt x="1369" y="51"/>
                </a:lnTo>
                <a:close/>
                <a:moveTo>
                  <a:pt x="2139" y="435"/>
                </a:moveTo>
                <a:lnTo>
                  <a:pt x="2139" y="435"/>
                </a:lnTo>
                <a:lnTo>
                  <a:pt x="2139" y="420"/>
                </a:lnTo>
                <a:cubicBezTo>
                  <a:pt x="2139" y="414"/>
                  <a:pt x="2141" y="407"/>
                  <a:pt x="2150" y="407"/>
                </a:cubicBezTo>
                <a:cubicBezTo>
                  <a:pt x="2158" y="407"/>
                  <a:pt x="2162" y="411"/>
                  <a:pt x="2162" y="420"/>
                </a:cubicBezTo>
                <a:lnTo>
                  <a:pt x="2162" y="435"/>
                </a:lnTo>
                <a:lnTo>
                  <a:pt x="2139" y="435"/>
                </a:lnTo>
                <a:close/>
                <a:moveTo>
                  <a:pt x="2150" y="400"/>
                </a:moveTo>
                <a:lnTo>
                  <a:pt x="2150" y="400"/>
                </a:lnTo>
                <a:cubicBezTo>
                  <a:pt x="2139" y="400"/>
                  <a:pt x="2133" y="408"/>
                  <a:pt x="2133" y="420"/>
                </a:cubicBezTo>
                <a:lnTo>
                  <a:pt x="2133" y="442"/>
                </a:lnTo>
                <a:lnTo>
                  <a:pt x="2168" y="442"/>
                </a:lnTo>
                <a:lnTo>
                  <a:pt x="2168" y="420"/>
                </a:lnTo>
                <a:cubicBezTo>
                  <a:pt x="2168" y="408"/>
                  <a:pt x="2162" y="400"/>
                  <a:pt x="2150" y="400"/>
                </a:cubicBezTo>
                <a:close/>
                <a:moveTo>
                  <a:pt x="1290" y="112"/>
                </a:moveTo>
                <a:lnTo>
                  <a:pt x="1290" y="112"/>
                </a:lnTo>
                <a:lnTo>
                  <a:pt x="1268" y="88"/>
                </a:lnTo>
                <a:lnTo>
                  <a:pt x="1263" y="93"/>
                </a:lnTo>
                <a:lnTo>
                  <a:pt x="1286" y="117"/>
                </a:lnTo>
                <a:lnTo>
                  <a:pt x="1290" y="112"/>
                </a:lnTo>
                <a:close/>
                <a:moveTo>
                  <a:pt x="2139" y="366"/>
                </a:moveTo>
                <a:lnTo>
                  <a:pt x="2139" y="366"/>
                </a:lnTo>
                <a:lnTo>
                  <a:pt x="2139" y="351"/>
                </a:lnTo>
                <a:cubicBezTo>
                  <a:pt x="2139" y="342"/>
                  <a:pt x="2143" y="338"/>
                  <a:pt x="2150" y="338"/>
                </a:cubicBezTo>
                <a:cubicBezTo>
                  <a:pt x="2158" y="338"/>
                  <a:pt x="2162" y="342"/>
                  <a:pt x="2162" y="351"/>
                </a:cubicBezTo>
                <a:lnTo>
                  <a:pt x="2162" y="366"/>
                </a:lnTo>
                <a:lnTo>
                  <a:pt x="2139" y="366"/>
                </a:lnTo>
                <a:close/>
                <a:moveTo>
                  <a:pt x="2150" y="331"/>
                </a:moveTo>
                <a:lnTo>
                  <a:pt x="2150" y="331"/>
                </a:lnTo>
                <a:cubicBezTo>
                  <a:pt x="2139" y="331"/>
                  <a:pt x="2133" y="338"/>
                  <a:pt x="2133" y="351"/>
                </a:cubicBezTo>
                <a:lnTo>
                  <a:pt x="2133" y="372"/>
                </a:lnTo>
                <a:lnTo>
                  <a:pt x="2168" y="372"/>
                </a:lnTo>
                <a:lnTo>
                  <a:pt x="2168" y="351"/>
                </a:lnTo>
                <a:cubicBezTo>
                  <a:pt x="2168" y="338"/>
                  <a:pt x="2162" y="331"/>
                  <a:pt x="2150" y="331"/>
                </a:cubicBezTo>
                <a:close/>
                <a:moveTo>
                  <a:pt x="1260" y="302"/>
                </a:moveTo>
                <a:lnTo>
                  <a:pt x="1260" y="302"/>
                </a:lnTo>
                <a:lnTo>
                  <a:pt x="1285" y="279"/>
                </a:lnTo>
                <a:lnTo>
                  <a:pt x="1280" y="274"/>
                </a:lnTo>
                <a:lnTo>
                  <a:pt x="1256" y="297"/>
                </a:lnTo>
                <a:lnTo>
                  <a:pt x="1260" y="302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6158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1"/>
            <a:ext cx="9004300" cy="25199975"/>
          </a:xfrm>
          <a:custGeom>
            <a:avLst/>
            <a:gdLst/>
            <a:ahLst/>
            <a:cxnLst/>
            <a:rect l="l" t="t" r="r" b="b"/>
            <a:pathLst>
              <a:path w="9000490" h="16200119">
                <a:moveTo>
                  <a:pt x="0" y="16200005"/>
                </a:moveTo>
                <a:lnTo>
                  <a:pt x="9000007" y="16200005"/>
                </a:lnTo>
                <a:lnTo>
                  <a:pt x="9000007" y="0"/>
                </a:lnTo>
                <a:lnTo>
                  <a:pt x="0" y="0"/>
                </a:lnTo>
                <a:lnTo>
                  <a:pt x="0" y="1620000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10" name="Pladsholder til billede 9">
            <a:extLst>
              <a:ext uri="{FF2B5EF4-FFF2-40B4-BE49-F238E27FC236}">
                <a16:creationId xmlns:a16="http://schemas.microsoft.com/office/drawing/2014/main" id="{C7C2C0C1-2A0E-B340-B60F-CDC01A2999E0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59" t="14757" r="20918" b="31557"/>
          <a:stretch/>
        </p:blipFill>
        <p:spPr>
          <a:xfrm>
            <a:off x="0" y="1"/>
            <a:ext cx="6872748" cy="5604385"/>
          </a:xfrm>
        </p:spPr>
      </p:pic>
      <p:sp>
        <p:nvSpPr>
          <p:cNvPr id="8" name="object 3">
            <a:extLst>
              <a:ext uri="{FF2B5EF4-FFF2-40B4-BE49-F238E27FC236}">
                <a16:creationId xmlns:a16="http://schemas.microsoft.com/office/drawing/2014/main" id="{A1062C58-FB13-7D42-BFBF-BE8116580B92}"/>
              </a:ext>
            </a:extLst>
          </p:cNvPr>
          <p:cNvSpPr txBox="1"/>
          <p:nvPr/>
        </p:nvSpPr>
        <p:spPr>
          <a:xfrm>
            <a:off x="1835150" y="768499"/>
            <a:ext cx="6478280" cy="25058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r">
              <a:spcBef>
                <a:spcPts val="100"/>
              </a:spcBef>
            </a:pPr>
            <a:r>
              <a:rPr lang="da-DK" sz="5400" spc="-40" dirty="0">
                <a:solidFill>
                  <a:schemeClr val="accent4"/>
                </a:solidFill>
                <a:latin typeface="KBH Black" pitchFamily="2" charset="77"/>
                <a:cs typeface="KBH"/>
              </a:rPr>
              <a:t>Afskeds-reception for chefjurist</a:t>
            </a:r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6FFD0E6D-BDDD-0842-BA36-851D8B4BE351}"/>
              </a:ext>
            </a:extLst>
          </p:cNvPr>
          <p:cNvSpPr txBox="1"/>
          <p:nvPr/>
        </p:nvSpPr>
        <p:spPr>
          <a:xfrm>
            <a:off x="614670" y="5083327"/>
            <a:ext cx="6478280" cy="16876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lang="da-DK" sz="5400" spc="-40" dirty="0">
                <a:solidFill>
                  <a:schemeClr val="accent4"/>
                </a:solidFill>
                <a:latin typeface="KBH Black" pitchFamily="2" charset="77"/>
                <a:cs typeface="KBH"/>
              </a:rPr>
              <a:t>Mogens </a:t>
            </a:r>
          </a:p>
          <a:p>
            <a:pPr marL="12700" marR="5080">
              <a:spcBef>
                <a:spcPts val="100"/>
              </a:spcBef>
            </a:pPr>
            <a:r>
              <a:rPr lang="da-DK" sz="5400" spc="-40" dirty="0">
                <a:solidFill>
                  <a:schemeClr val="accent4"/>
                </a:solidFill>
                <a:latin typeface="KBH Black" pitchFamily="2" charset="77"/>
                <a:cs typeface="KBH"/>
              </a:rPr>
              <a:t>Mogensen</a:t>
            </a:r>
            <a:endParaRPr lang="da-DK" sz="5400" dirty="0">
              <a:solidFill>
                <a:schemeClr val="accent4"/>
              </a:solidFill>
              <a:latin typeface="KBH Black" pitchFamily="2" charset="77"/>
              <a:cs typeface="KBH"/>
            </a:endParaRPr>
          </a:p>
        </p:txBody>
      </p:sp>
      <p:sp>
        <p:nvSpPr>
          <p:cNvPr id="7" name="Freeform 13">
            <a:extLst>
              <a:ext uri="{FF2B5EF4-FFF2-40B4-BE49-F238E27FC236}">
                <a16:creationId xmlns:a16="http://schemas.microsoft.com/office/drawing/2014/main" id="{9575C052-BF1D-BC40-9F05-675FEFDFB137}"/>
              </a:ext>
            </a:extLst>
          </p:cNvPr>
          <p:cNvSpPr>
            <a:spLocks noEditPoints="1"/>
          </p:cNvSpPr>
          <p:nvPr/>
        </p:nvSpPr>
        <p:spPr bwMode="auto">
          <a:xfrm>
            <a:off x="6272908" y="2933409"/>
            <a:ext cx="1434712" cy="1491457"/>
          </a:xfrm>
          <a:custGeom>
            <a:avLst/>
            <a:gdLst>
              <a:gd name="T0" fmla="*/ 445 w 833"/>
              <a:gd name="T1" fmla="*/ 273 h 868"/>
              <a:gd name="T2" fmla="*/ 485 w 833"/>
              <a:gd name="T3" fmla="*/ 251 h 868"/>
              <a:gd name="T4" fmla="*/ 453 w 833"/>
              <a:gd name="T5" fmla="*/ 313 h 868"/>
              <a:gd name="T6" fmla="*/ 388 w 833"/>
              <a:gd name="T7" fmla="*/ 305 h 868"/>
              <a:gd name="T8" fmla="*/ 446 w 833"/>
              <a:gd name="T9" fmla="*/ 356 h 868"/>
              <a:gd name="T10" fmla="*/ 460 w 833"/>
              <a:gd name="T11" fmla="*/ 370 h 868"/>
              <a:gd name="T12" fmla="*/ 402 w 833"/>
              <a:gd name="T13" fmla="*/ 463 h 868"/>
              <a:gd name="T14" fmla="*/ 416 w 833"/>
              <a:gd name="T15" fmla="*/ 176 h 868"/>
              <a:gd name="T16" fmla="*/ 297 w 833"/>
              <a:gd name="T17" fmla="*/ 391 h 868"/>
              <a:gd name="T18" fmla="*/ 283 w 833"/>
              <a:gd name="T19" fmla="*/ 359 h 868"/>
              <a:gd name="T20" fmla="*/ 240 w 833"/>
              <a:gd name="T21" fmla="*/ 346 h 868"/>
              <a:gd name="T22" fmla="*/ 228 w 833"/>
              <a:gd name="T23" fmla="*/ 401 h 868"/>
              <a:gd name="T24" fmla="*/ 570 w 833"/>
              <a:gd name="T25" fmla="*/ 328 h 868"/>
              <a:gd name="T26" fmla="*/ 576 w 833"/>
              <a:gd name="T27" fmla="*/ 391 h 868"/>
              <a:gd name="T28" fmla="*/ 563 w 833"/>
              <a:gd name="T29" fmla="*/ 359 h 868"/>
              <a:gd name="T30" fmla="*/ 520 w 833"/>
              <a:gd name="T31" fmla="*/ 346 h 868"/>
              <a:gd name="T32" fmla="*/ 508 w 833"/>
              <a:gd name="T33" fmla="*/ 401 h 868"/>
              <a:gd name="T34" fmla="*/ 270 w 833"/>
              <a:gd name="T35" fmla="*/ 214 h 868"/>
              <a:gd name="T36" fmla="*/ 312 w 833"/>
              <a:gd name="T37" fmla="*/ 231 h 868"/>
              <a:gd name="T38" fmla="*/ 498 w 833"/>
              <a:gd name="T39" fmla="*/ 570 h 868"/>
              <a:gd name="T40" fmla="*/ 173 w 833"/>
              <a:gd name="T41" fmla="*/ 546 h 868"/>
              <a:gd name="T42" fmla="*/ 445 w 833"/>
              <a:gd name="T43" fmla="*/ 582 h 868"/>
              <a:gd name="T44" fmla="*/ 539 w 833"/>
              <a:gd name="T45" fmla="*/ 616 h 868"/>
              <a:gd name="T46" fmla="*/ 210 w 833"/>
              <a:gd name="T47" fmla="*/ 601 h 868"/>
              <a:gd name="T48" fmla="*/ 539 w 833"/>
              <a:gd name="T49" fmla="*/ 616 h 868"/>
              <a:gd name="T50" fmla="*/ 668 w 833"/>
              <a:gd name="T51" fmla="*/ 779 h 868"/>
              <a:gd name="T52" fmla="*/ 654 w 833"/>
              <a:gd name="T53" fmla="*/ 789 h 868"/>
              <a:gd name="T54" fmla="*/ 317 w 833"/>
              <a:gd name="T55" fmla="*/ 802 h 868"/>
              <a:gd name="T56" fmla="*/ 304 w 833"/>
              <a:gd name="T57" fmla="*/ 843 h 868"/>
              <a:gd name="T58" fmla="*/ 250 w 833"/>
              <a:gd name="T59" fmla="*/ 91 h 868"/>
              <a:gd name="T60" fmla="*/ 192 w 833"/>
              <a:gd name="T61" fmla="*/ 55 h 868"/>
              <a:gd name="T62" fmla="*/ 749 w 833"/>
              <a:gd name="T63" fmla="*/ 324 h 868"/>
              <a:gd name="T64" fmla="*/ 762 w 833"/>
              <a:gd name="T65" fmla="*/ 385 h 868"/>
              <a:gd name="T66" fmla="*/ 754 w 833"/>
              <a:gd name="T67" fmla="*/ 504 h 868"/>
              <a:gd name="T68" fmla="*/ 830 w 833"/>
              <a:gd name="T69" fmla="*/ 519 h 868"/>
              <a:gd name="T70" fmla="*/ 172 w 833"/>
              <a:gd name="T71" fmla="*/ 803 h 868"/>
              <a:gd name="T72" fmla="*/ 166 w 833"/>
              <a:gd name="T73" fmla="*/ 784 h 868"/>
              <a:gd name="T74" fmla="*/ 192 w 833"/>
              <a:gd name="T75" fmla="*/ 765 h 868"/>
              <a:gd name="T76" fmla="*/ 29 w 833"/>
              <a:gd name="T77" fmla="*/ 657 h 868"/>
              <a:gd name="T78" fmla="*/ 716 w 833"/>
              <a:gd name="T79" fmla="*/ 614 h 868"/>
              <a:gd name="T80" fmla="*/ 785 w 833"/>
              <a:gd name="T81" fmla="*/ 612 h 868"/>
              <a:gd name="T82" fmla="*/ 317 w 833"/>
              <a:gd name="T83" fmla="*/ 38 h 868"/>
              <a:gd name="T84" fmla="*/ 356 w 833"/>
              <a:gd name="T85" fmla="*/ 53 h 868"/>
              <a:gd name="T86" fmla="*/ 680 w 833"/>
              <a:gd name="T87" fmla="*/ 667 h 868"/>
              <a:gd name="T88" fmla="*/ 141 w 833"/>
              <a:gd name="T89" fmla="*/ 687 h 868"/>
              <a:gd name="T90" fmla="*/ 69 w 833"/>
              <a:gd name="T91" fmla="*/ 715 h 868"/>
              <a:gd name="T92" fmla="*/ 80 w 833"/>
              <a:gd name="T93" fmla="*/ 694 h 868"/>
              <a:gd name="T94" fmla="*/ 670 w 833"/>
              <a:gd name="T95" fmla="*/ 92 h 868"/>
              <a:gd name="T96" fmla="*/ 739 w 833"/>
              <a:gd name="T97" fmla="*/ 160 h 868"/>
              <a:gd name="T98" fmla="*/ 541 w 833"/>
              <a:gd name="T99" fmla="*/ 22 h 868"/>
              <a:gd name="T100" fmla="*/ 628 w 833"/>
              <a:gd name="T101" fmla="*/ 63 h 868"/>
              <a:gd name="T102" fmla="*/ 362 w 833"/>
              <a:gd name="T103" fmla="*/ 795 h 868"/>
              <a:gd name="T104" fmla="*/ 414 w 833"/>
              <a:gd name="T105" fmla="*/ 866 h 868"/>
              <a:gd name="T106" fmla="*/ 479 w 833"/>
              <a:gd name="T107" fmla="*/ 80 h 868"/>
              <a:gd name="T108" fmla="*/ 419 w 833"/>
              <a:gd name="T109" fmla="*/ 31 h 868"/>
              <a:gd name="T110" fmla="*/ 789 w 833"/>
              <a:gd name="T111" fmla="*/ 232 h 868"/>
              <a:gd name="T112" fmla="*/ 500 w 833"/>
              <a:gd name="T113" fmla="*/ 827 h 868"/>
              <a:gd name="T114" fmla="*/ 520 w 833"/>
              <a:gd name="T115" fmla="*/ 777 h 8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33" h="868">
                <a:moveTo>
                  <a:pt x="445" y="273"/>
                </a:moveTo>
                <a:cubicBezTo>
                  <a:pt x="445" y="277"/>
                  <a:pt x="445" y="277"/>
                  <a:pt x="445" y="277"/>
                </a:cubicBezTo>
                <a:cubicBezTo>
                  <a:pt x="360" y="277"/>
                  <a:pt x="360" y="277"/>
                  <a:pt x="360" y="277"/>
                </a:cubicBezTo>
                <a:cubicBezTo>
                  <a:pt x="360" y="273"/>
                  <a:pt x="360" y="273"/>
                  <a:pt x="360" y="273"/>
                </a:cubicBezTo>
                <a:cubicBezTo>
                  <a:pt x="360" y="273"/>
                  <a:pt x="360" y="273"/>
                  <a:pt x="360" y="273"/>
                </a:cubicBezTo>
                <a:cubicBezTo>
                  <a:pt x="360" y="263"/>
                  <a:pt x="402" y="198"/>
                  <a:pt x="402" y="198"/>
                </a:cubicBezTo>
                <a:cubicBezTo>
                  <a:pt x="402" y="198"/>
                  <a:pt x="445" y="263"/>
                  <a:pt x="445" y="273"/>
                </a:cubicBezTo>
                <a:close/>
                <a:moveTo>
                  <a:pt x="504" y="203"/>
                </a:moveTo>
                <a:cubicBezTo>
                  <a:pt x="497" y="203"/>
                  <a:pt x="490" y="206"/>
                  <a:pt x="484" y="210"/>
                </a:cubicBezTo>
                <a:cubicBezTo>
                  <a:pt x="484" y="211"/>
                  <a:pt x="484" y="211"/>
                  <a:pt x="485" y="211"/>
                </a:cubicBezTo>
                <a:cubicBezTo>
                  <a:pt x="488" y="210"/>
                  <a:pt x="492" y="210"/>
                  <a:pt x="495" y="211"/>
                </a:cubicBezTo>
                <a:cubicBezTo>
                  <a:pt x="503" y="213"/>
                  <a:pt x="509" y="219"/>
                  <a:pt x="511" y="227"/>
                </a:cubicBezTo>
                <a:cubicBezTo>
                  <a:pt x="513" y="240"/>
                  <a:pt x="503" y="251"/>
                  <a:pt x="491" y="251"/>
                </a:cubicBezTo>
                <a:cubicBezTo>
                  <a:pt x="489" y="251"/>
                  <a:pt x="487" y="251"/>
                  <a:pt x="485" y="251"/>
                </a:cubicBezTo>
                <a:cubicBezTo>
                  <a:pt x="484" y="251"/>
                  <a:pt x="484" y="251"/>
                  <a:pt x="484" y="251"/>
                </a:cubicBezTo>
                <a:cubicBezTo>
                  <a:pt x="489" y="256"/>
                  <a:pt x="496" y="258"/>
                  <a:pt x="503" y="258"/>
                </a:cubicBezTo>
                <a:cubicBezTo>
                  <a:pt x="518" y="258"/>
                  <a:pt x="531" y="245"/>
                  <a:pt x="530" y="230"/>
                </a:cubicBezTo>
                <a:cubicBezTo>
                  <a:pt x="530" y="216"/>
                  <a:pt x="518" y="204"/>
                  <a:pt x="504" y="203"/>
                </a:cubicBezTo>
                <a:moveTo>
                  <a:pt x="446" y="356"/>
                </a:moveTo>
                <a:cubicBezTo>
                  <a:pt x="446" y="356"/>
                  <a:pt x="443" y="335"/>
                  <a:pt x="443" y="328"/>
                </a:cubicBezTo>
                <a:cubicBezTo>
                  <a:pt x="443" y="317"/>
                  <a:pt x="453" y="313"/>
                  <a:pt x="453" y="313"/>
                </a:cubicBezTo>
                <a:cubicBezTo>
                  <a:pt x="454" y="290"/>
                  <a:pt x="454" y="290"/>
                  <a:pt x="454" y="290"/>
                </a:cubicBezTo>
                <a:cubicBezTo>
                  <a:pt x="436" y="290"/>
                  <a:pt x="436" y="290"/>
                  <a:pt x="436" y="290"/>
                </a:cubicBezTo>
                <a:cubicBezTo>
                  <a:pt x="434" y="305"/>
                  <a:pt x="434" y="305"/>
                  <a:pt x="434" y="305"/>
                </a:cubicBezTo>
                <a:cubicBezTo>
                  <a:pt x="417" y="305"/>
                  <a:pt x="417" y="305"/>
                  <a:pt x="417" y="305"/>
                </a:cubicBezTo>
                <a:cubicBezTo>
                  <a:pt x="415" y="290"/>
                  <a:pt x="415" y="290"/>
                  <a:pt x="415" y="290"/>
                </a:cubicBezTo>
                <a:cubicBezTo>
                  <a:pt x="389" y="290"/>
                  <a:pt x="389" y="290"/>
                  <a:pt x="389" y="290"/>
                </a:cubicBezTo>
                <a:cubicBezTo>
                  <a:pt x="388" y="305"/>
                  <a:pt x="388" y="305"/>
                  <a:pt x="388" y="305"/>
                </a:cubicBezTo>
                <a:cubicBezTo>
                  <a:pt x="371" y="305"/>
                  <a:pt x="371" y="305"/>
                  <a:pt x="371" y="305"/>
                </a:cubicBezTo>
                <a:cubicBezTo>
                  <a:pt x="369" y="290"/>
                  <a:pt x="369" y="290"/>
                  <a:pt x="369" y="290"/>
                </a:cubicBezTo>
                <a:cubicBezTo>
                  <a:pt x="350" y="290"/>
                  <a:pt x="350" y="290"/>
                  <a:pt x="350" y="290"/>
                </a:cubicBezTo>
                <a:cubicBezTo>
                  <a:pt x="351" y="313"/>
                  <a:pt x="351" y="313"/>
                  <a:pt x="351" y="313"/>
                </a:cubicBezTo>
                <a:cubicBezTo>
                  <a:pt x="351" y="313"/>
                  <a:pt x="361" y="317"/>
                  <a:pt x="361" y="328"/>
                </a:cubicBezTo>
                <a:cubicBezTo>
                  <a:pt x="361" y="335"/>
                  <a:pt x="359" y="356"/>
                  <a:pt x="359" y="356"/>
                </a:cubicBezTo>
                <a:lnTo>
                  <a:pt x="446" y="356"/>
                </a:lnTo>
                <a:close/>
                <a:moveTo>
                  <a:pt x="290" y="334"/>
                </a:moveTo>
                <a:cubicBezTo>
                  <a:pt x="290" y="328"/>
                  <a:pt x="290" y="328"/>
                  <a:pt x="290" y="328"/>
                </a:cubicBezTo>
                <a:cubicBezTo>
                  <a:pt x="290" y="311"/>
                  <a:pt x="278" y="300"/>
                  <a:pt x="262" y="300"/>
                </a:cubicBezTo>
                <a:cubicBezTo>
                  <a:pt x="247" y="300"/>
                  <a:pt x="235" y="311"/>
                  <a:pt x="235" y="328"/>
                </a:cubicBezTo>
                <a:cubicBezTo>
                  <a:pt x="235" y="334"/>
                  <a:pt x="235" y="334"/>
                  <a:pt x="235" y="334"/>
                </a:cubicBezTo>
                <a:lnTo>
                  <a:pt x="290" y="334"/>
                </a:lnTo>
                <a:close/>
                <a:moveTo>
                  <a:pt x="460" y="370"/>
                </a:moveTo>
                <a:cubicBezTo>
                  <a:pt x="345" y="370"/>
                  <a:pt x="345" y="370"/>
                  <a:pt x="345" y="370"/>
                </a:cubicBezTo>
                <a:cubicBezTo>
                  <a:pt x="345" y="387"/>
                  <a:pt x="345" y="387"/>
                  <a:pt x="345" y="387"/>
                </a:cubicBezTo>
                <a:cubicBezTo>
                  <a:pt x="345" y="387"/>
                  <a:pt x="352" y="391"/>
                  <a:pt x="352" y="399"/>
                </a:cubicBezTo>
                <a:cubicBezTo>
                  <a:pt x="352" y="414"/>
                  <a:pt x="340" y="478"/>
                  <a:pt x="342" y="523"/>
                </a:cubicBezTo>
                <a:cubicBezTo>
                  <a:pt x="382" y="523"/>
                  <a:pt x="382" y="523"/>
                  <a:pt x="382" y="523"/>
                </a:cubicBezTo>
                <a:cubicBezTo>
                  <a:pt x="385" y="480"/>
                  <a:pt x="385" y="480"/>
                  <a:pt x="385" y="480"/>
                </a:cubicBezTo>
                <a:cubicBezTo>
                  <a:pt x="386" y="469"/>
                  <a:pt x="393" y="463"/>
                  <a:pt x="402" y="463"/>
                </a:cubicBezTo>
                <a:cubicBezTo>
                  <a:pt x="411" y="463"/>
                  <a:pt x="418" y="469"/>
                  <a:pt x="420" y="480"/>
                </a:cubicBezTo>
                <a:cubicBezTo>
                  <a:pt x="423" y="523"/>
                  <a:pt x="423" y="523"/>
                  <a:pt x="423" y="523"/>
                </a:cubicBezTo>
                <a:cubicBezTo>
                  <a:pt x="463" y="523"/>
                  <a:pt x="463" y="523"/>
                  <a:pt x="463" y="523"/>
                </a:cubicBezTo>
                <a:cubicBezTo>
                  <a:pt x="465" y="478"/>
                  <a:pt x="453" y="414"/>
                  <a:pt x="453" y="399"/>
                </a:cubicBezTo>
                <a:cubicBezTo>
                  <a:pt x="453" y="391"/>
                  <a:pt x="460" y="387"/>
                  <a:pt x="460" y="387"/>
                </a:cubicBezTo>
                <a:cubicBezTo>
                  <a:pt x="460" y="370"/>
                  <a:pt x="460" y="370"/>
                  <a:pt x="460" y="370"/>
                </a:cubicBezTo>
                <a:moveTo>
                  <a:pt x="416" y="176"/>
                </a:moveTo>
                <a:cubicBezTo>
                  <a:pt x="416" y="168"/>
                  <a:pt x="410" y="162"/>
                  <a:pt x="402" y="162"/>
                </a:cubicBezTo>
                <a:cubicBezTo>
                  <a:pt x="395" y="162"/>
                  <a:pt x="388" y="168"/>
                  <a:pt x="388" y="176"/>
                </a:cubicBezTo>
                <a:cubicBezTo>
                  <a:pt x="388" y="184"/>
                  <a:pt x="395" y="190"/>
                  <a:pt x="402" y="190"/>
                </a:cubicBezTo>
                <a:cubicBezTo>
                  <a:pt x="410" y="190"/>
                  <a:pt x="416" y="184"/>
                  <a:pt x="416" y="176"/>
                </a:cubicBezTo>
                <a:moveTo>
                  <a:pt x="290" y="401"/>
                </a:moveTo>
                <a:cubicBezTo>
                  <a:pt x="297" y="401"/>
                  <a:pt x="297" y="401"/>
                  <a:pt x="297" y="401"/>
                </a:cubicBezTo>
                <a:cubicBezTo>
                  <a:pt x="297" y="391"/>
                  <a:pt x="297" y="391"/>
                  <a:pt x="297" y="391"/>
                </a:cubicBezTo>
                <a:cubicBezTo>
                  <a:pt x="297" y="391"/>
                  <a:pt x="288" y="389"/>
                  <a:pt x="288" y="380"/>
                </a:cubicBezTo>
                <a:cubicBezTo>
                  <a:pt x="288" y="380"/>
                  <a:pt x="288" y="380"/>
                  <a:pt x="288" y="380"/>
                </a:cubicBezTo>
                <a:cubicBezTo>
                  <a:pt x="287" y="371"/>
                  <a:pt x="287" y="371"/>
                  <a:pt x="287" y="371"/>
                </a:cubicBezTo>
                <a:cubicBezTo>
                  <a:pt x="296" y="364"/>
                  <a:pt x="296" y="364"/>
                  <a:pt x="296" y="364"/>
                </a:cubicBezTo>
                <a:cubicBezTo>
                  <a:pt x="297" y="346"/>
                  <a:pt x="297" y="346"/>
                  <a:pt x="297" y="346"/>
                </a:cubicBezTo>
                <a:cubicBezTo>
                  <a:pt x="285" y="346"/>
                  <a:pt x="285" y="346"/>
                  <a:pt x="285" y="346"/>
                </a:cubicBezTo>
                <a:cubicBezTo>
                  <a:pt x="283" y="359"/>
                  <a:pt x="283" y="359"/>
                  <a:pt x="283" y="359"/>
                </a:cubicBezTo>
                <a:cubicBezTo>
                  <a:pt x="271" y="359"/>
                  <a:pt x="271" y="359"/>
                  <a:pt x="271" y="359"/>
                </a:cubicBezTo>
                <a:cubicBezTo>
                  <a:pt x="269" y="346"/>
                  <a:pt x="269" y="346"/>
                  <a:pt x="269" y="346"/>
                </a:cubicBezTo>
                <a:cubicBezTo>
                  <a:pt x="262" y="346"/>
                  <a:pt x="262" y="346"/>
                  <a:pt x="262" y="346"/>
                </a:cubicBezTo>
                <a:cubicBezTo>
                  <a:pt x="256" y="346"/>
                  <a:pt x="256" y="346"/>
                  <a:pt x="256" y="346"/>
                </a:cubicBezTo>
                <a:cubicBezTo>
                  <a:pt x="254" y="359"/>
                  <a:pt x="254" y="359"/>
                  <a:pt x="254" y="359"/>
                </a:cubicBezTo>
                <a:cubicBezTo>
                  <a:pt x="242" y="359"/>
                  <a:pt x="242" y="359"/>
                  <a:pt x="242" y="359"/>
                </a:cubicBezTo>
                <a:cubicBezTo>
                  <a:pt x="240" y="346"/>
                  <a:pt x="240" y="346"/>
                  <a:pt x="240" y="346"/>
                </a:cubicBezTo>
                <a:cubicBezTo>
                  <a:pt x="228" y="346"/>
                  <a:pt x="228" y="346"/>
                  <a:pt x="228" y="346"/>
                </a:cubicBezTo>
                <a:cubicBezTo>
                  <a:pt x="229" y="364"/>
                  <a:pt x="229" y="364"/>
                  <a:pt x="229" y="364"/>
                </a:cubicBezTo>
                <a:cubicBezTo>
                  <a:pt x="238" y="371"/>
                  <a:pt x="238" y="371"/>
                  <a:pt x="238" y="371"/>
                </a:cubicBezTo>
                <a:cubicBezTo>
                  <a:pt x="237" y="380"/>
                  <a:pt x="237" y="380"/>
                  <a:pt x="237" y="380"/>
                </a:cubicBezTo>
                <a:cubicBezTo>
                  <a:pt x="237" y="380"/>
                  <a:pt x="237" y="380"/>
                  <a:pt x="237" y="380"/>
                </a:cubicBezTo>
                <a:cubicBezTo>
                  <a:pt x="237" y="389"/>
                  <a:pt x="228" y="391"/>
                  <a:pt x="228" y="391"/>
                </a:cubicBezTo>
                <a:cubicBezTo>
                  <a:pt x="228" y="401"/>
                  <a:pt x="228" y="401"/>
                  <a:pt x="228" y="401"/>
                </a:cubicBezTo>
                <a:cubicBezTo>
                  <a:pt x="235" y="401"/>
                  <a:pt x="235" y="401"/>
                  <a:pt x="235" y="401"/>
                </a:cubicBezTo>
                <a:cubicBezTo>
                  <a:pt x="235" y="436"/>
                  <a:pt x="218" y="486"/>
                  <a:pt x="218" y="523"/>
                </a:cubicBezTo>
                <a:cubicBezTo>
                  <a:pt x="262" y="523"/>
                  <a:pt x="262" y="523"/>
                  <a:pt x="262" y="523"/>
                </a:cubicBezTo>
                <a:cubicBezTo>
                  <a:pt x="307" y="523"/>
                  <a:pt x="307" y="523"/>
                  <a:pt x="307" y="523"/>
                </a:cubicBezTo>
                <a:cubicBezTo>
                  <a:pt x="307" y="486"/>
                  <a:pt x="290" y="436"/>
                  <a:pt x="290" y="401"/>
                </a:cubicBezTo>
                <a:close/>
                <a:moveTo>
                  <a:pt x="570" y="334"/>
                </a:moveTo>
                <a:cubicBezTo>
                  <a:pt x="570" y="328"/>
                  <a:pt x="570" y="328"/>
                  <a:pt x="570" y="328"/>
                </a:cubicBezTo>
                <a:cubicBezTo>
                  <a:pt x="570" y="311"/>
                  <a:pt x="557" y="300"/>
                  <a:pt x="542" y="300"/>
                </a:cubicBezTo>
                <a:cubicBezTo>
                  <a:pt x="527" y="300"/>
                  <a:pt x="514" y="311"/>
                  <a:pt x="514" y="328"/>
                </a:cubicBezTo>
                <a:cubicBezTo>
                  <a:pt x="514" y="334"/>
                  <a:pt x="514" y="334"/>
                  <a:pt x="514" y="334"/>
                </a:cubicBezTo>
                <a:lnTo>
                  <a:pt x="570" y="334"/>
                </a:lnTo>
                <a:close/>
                <a:moveTo>
                  <a:pt x="569" y="401"/>
                </a:moveTo>
                <a:cubicBezTo>
                  <a:pt x="576" y="401"/>
                  <a:pt x="576" y="401"/>
                  <a:pt x="576" y="401"/>
                </a:cubicBezTo>
                <a:cubicBezTo>
                  <a:pt x="576" y="391"/>
                  <a:pt x="576" y="391"/>
                  <a:pt x="576" y="391"/>
                </a:cubicBezTo>
                <a:cubicBezTo>
                  <a:pt x="576" y="391"/>
                  <a:pt x="567" y="389"/>
                  <a:pt x="567" y="380"/>
                </a:cubicBezTo>
                <a:cubicBezTo>
                  <a:pt x="567" y="380"/>
                  <a:pt x="567" y="380"/>
                  <a:pt x="567" y="380"/>
                </a:cubicBezTo>
                <a:cubicBezTo>
                  <a:pt x="567" y="371"/>
                  <a:pt x="567" y="371"/>
                  <a:pt x="567" y="371"/>
                </a:cubicBezTo>
                <a:cubicBezTo>
                  <a:pt x="575" y="364"/>
                  <a:pt x="575" y="364"/>
                  <a:pt x="575" y="364"/>
                </a:cubicBezTo>
                <a:cubicBezTo>
                  <a:pt x="577" y="346"/>
                  <a:pt x="577" y="346"/>
                  <a:pt x="577" y="346"/>
                </a:cubicBezTo>
                <a:cubicBezTo>
                  <a:pt x="565" y="346"/>
                  <a:pt x="565" y="346"/>
                  <a:pt x="565" y="346"/>
                </a:cubicBezTo>
                <a:cubicBezTo>
                  <a:pt x="563" y="359"/>
                  <a:pt x="563" y="359"/>
                  <a:pt x="563" y="359"/>
                </a:cubicBezTo>
                <a:cubicBezTo>
                  <a:pt x="551" y="359"/>
                  <a:pt x="551" y="359"/>
                  <a:pt x="551" y="359"/>
                </a:cubicBezTo>
                <a:cubicBezTo>
                  <a:pt x="549" y="346"/>
                  <a:pt x="549" y="346"/>
                  <a:pt x="549" y="346"/>
                </a:cubicBezTo>
                <a:cubicBezTo>
                  <a:pt x="542" y="346"/>
                  <a:pt x="542" y="346"/>
                  <a:pt x="542" y="346"/>
                </a:cubicBezTo>
                <a:cubicBezTo>
                  <a:pt x="535" y="346"/>
                  <a:pt x="535" y="346"/>
                  <a:pt x="535" y="346"/>
                </a:cubicBezTo>
                <a:cubicBezTo>
                  <a:pt x="533" y="359"/>
                  <a:pt x="533" y="359"/>
                  <a:pt x="533" y="359"/>
                </a:cubicBezTo>
                <a:cubicBezTo>
                  <a:pt x="521" y="359"/>
                  <a:pt x="521" y="359"/>
                  <a:pt x="521" y="359"/>
                </a:cubicBezTo>
                <a:cubicBezTo>
                  <a:pt x="520" y="346"/>
                  <a:pt x="520" y="346"/>
                  <a:pt x="520" y="346"/>
                </a:cubicBezTo>
                <a:cubicBezTo>
                  <a:pt x="507" y="346"/>
                  <a:pt x="507" y="346"/>
                  <a:pt x="507" y="346"/>
                </a:cubicBezTo>
                <a:cubicBezTo>
                  <a:pt x="509" y="364"/>
                  <a:pt x="509" y="364"/>
                  <a:pt x="509" y="364"/>
                </a:cubicBezTo>
                <a:cubicBezTo>
                  <a:pt x="517" y="371"/>
                  <a:pt x="517" y="371"/>
                  <a:pt x="517" y="371"/>
                </a:cubicBezTo>
                <a:cubicBezTo>
                  <a:pt x="517" y="380"/>
                  <a:pt x="517" y="380"/>
                  <a:pt x="517" y="380"/>
                </a:cubicBezTo>
                <a:cubicBezTo>
                  <a:pt x="517" y="380"/>
                  <a:pt x="517" y="380"/>
                  <a:pt x="517" y="380"/>
                </a:cubicBezTo>
                <a:cubicBezTo>
                  <a:pt x="517" y="389"/>
                  <a:pt x="508" y="391"/>
                  <a:pt x="508" y="391"/>
                </a:cubicBezTo>
                <a:cubicBezTo>
                  <a:pt x="508" y="401"/>
                  <a:pt x="508" y="401"/>
                  <a:pt x="508" y="401"/>
                </a:cubicBezTo>
                <a:cubicBezTo>
                  <a:pt x="515" y="401"/>
                  <a:pt x="515" y="401"/>
                  <a:pt x="515" y="401"/>
                </a:cubicBezTo>
                <a:cubicBezTo>
                  <a:pt x="515" y="436"/>
                  <a:pt x="497" y="486"/>
                  <a:pt x="497" y="523"/>
                </a:cubicBezTo>
                <a:cubicBezTo>
                  <a:pt x="542" y="523"/>
                  <a:pt x="542" y="523"/>
                  <a:pt x="542" y="523"/>
                </a:cubicBezTo>
                <a:cubicBezTo>
                  <a:pt x="587" y="523"/>
                  <a:pt x="587" y="523"/>
                  <a:pt x="587" y="523"/>
                </a:cubicBezTo>
                <a:cubicBezTo>
                  <a:pt x="587" y="486"/>
                  <a:pt x="570" y="436"/>
                  <a:pt x="569" y="401"/>
                </a:cubicBezTo>
                <a:close/>
                <a:moveTo>
                  <a:pt x="292" y="219"/>
                </a:moveTo>
                <a:cubicBezTo>
                  <a:pt x="270" y="214"/>
                  <a:pt x="270" y="214"/>
                  <a:pt x="270" y="214"/>
                </a:cubicBezTo>
                <a:cubicBezTo>
                  <a:pt x="285" y="231"/>
                  <a:pt x="285" y="231"/>
                  <a:pt x="285" y="231"/>
                </a:cubicBezTo>
                <a:cubicBezTo>
                  <a:pt x="270" y="247"/>
                  <a:pt x="270" y="247"/>
                  <a:pt x="270" y="247"/>
                </a:cubicBezTo>
                <a:cubicBezTo>
                  <a:pt x="292" y="242"/>
                  <a:pt x="292" y="242"/>
                  <a:pt x="292" y="242"/>
                </a:cubicBezTo>
                <a:cubicBezTo>
                  <a:pt x="299" y="264"/>
                  <a:pt x="299" y="264"/>
                  <a:pt x="299" y="264"/>
                </a:cubicBezTo>
                <a:cubicBezTo>
                  <a:pt x="305" y="242"/>
                  <a:pt x="305" y="242"/>
                  <a:pt x="305" y="242"/>
                </a:cubicBezTo>
                <a:cubicBezTo>
                  <a:pt x="327" y="247"/>
                  <a:pt x="327" y="247"/>
                  <a:pt x="327" y="247"/>
                </a:cubicBezTo>
                <a:cubicBezTo>
                  <a:pt x="312" y="231"/>
                  <a:pt x="312" y="231"/>
                  <a:pt x="312" y="231"/>
                </a:cubicBezTo>
                <a:cubicBezTo>
                  <a:pt x="327" y="214"/>
                  <a:pt x="327" y="214"/>
                  <a:pt x="327" y="214"/>
                </a:cubicBezTo>
                <a:cubicBezTo>
                  <a:pt x="305" y="219"/>
                  <a:pt x="305" y="219"/>
                  <a:pt x="305" y="219"/>
                </a:cubicBezTo>
                <a:cubicBezTo>
                  <a:pt x="299" y="198"/>
                  <a:pt x="299" y="198"/>
                  <a:pt x="299" y="198"/>
                </a:cubicBezTo>
                <a:lnTo>
                  <a:pt x="292" y="219"/>
                </a:lnTo>
                <a:close/>
                <a:moveTo>
                  <a:pt x="594" y="540"/>
                </a:moveTo>
                <a:cubicBezTo>
                  <a:pt x="566" y="540"/>
                  <a:pt x="552" y="551"/>
                  <a:pt x="539" y="558"/>
                </a:cubicBezTo>
                <a:cubicBezTo>
                  <a:pt x="528" y="564"/>
                  <a:pt x="518" y="570"/>
                  <a:pt x="498" y="570"/>
                </a:cubicBezTo>
                <a:cubicBezTo>
                  <a:pt x="477" y="570"/>
                  <a:pt x="468" y="564"/>
                  <a:pt x="456" y="558"/>
                </a:cubicBezTo>
                <a:cubicBezTo>
                  <a:pt x="444" y="551"/>
                  <a:pt x="429" y="543"/>
                  <a:pt x="402" y="543"/>
                </a:cubicBezTo>
                <a:cubicBezTo>
                  <a:pt x="375" y="543"/>
                  <a:pt x="361" y="551"/>
                  <a:pt x="348" y="558"/>
                </a:cubicBezTo>
                <a:cubicBezTo>
                  <a:pt x="337" y="564"/>
                  <a:pt x="327" y="570"/>
                  <a:pt x="307" y="570"/>
                </a:cubicBezTo>
                <a:cubicBezTo>
                  <a:pt x="286" y="570"/>
                  <a:pt x="277" y="564"/>
                  <a:pt x="265" y="558"/>
                </a:cubicBezTo>
                <a:cubicBezTo>
                  <a:pt x="253" y="551"/>
                  <a:pt x="238" y="540"/>
                  <a:pt x="211" y="540"/>
                </a:cubicBezTo>
                <a:cubicBezTo>
                  <a:pt x="193" y="540"/>
                  <a:pt x="173" y="546"/>
                  <a:pt x="173" y="546"/>
                </a:cubicBezTo>
                <a:cubicBezTo>
                  <a:pt x="188" y="571"/>
                  <a:pt x="188" y="571"/>
                  <a:pt x="188" y="571"/>
                </a:cubicBezTo>
                <a:cubicBezTo>
                  <a:pt x="188" y="571"/>
                  <a:pt x="200" y="569"/>
                  <a:pt x="211" y="569"/>
                </a:cubicBezTo>
                <a:cubicBezTo>
                  <a:pt x="231" y="569"/>
                  <a:pt x="242" y="575"/>
                  <a:pt x="254" y="582"/>
                </a:cubicBezTo>
                <a:cubicBezTo>
                  <a:pt x="266" y="589"/>
                  <a:pt x="277" y="598"/>
                  <a:pt x="304" y="598"/>
                </a:cubicBezTo>
                <a:cubicBezTo>
                  <a:pt x="332" y="598"/>
                  <a:pt x="347" y="589"/>
                  <a:pt x="359" y="582"/>
                </a:cubicBezTo>
                <a:cubicBezTo>
                  <a:pt x="371" y="576"/>
                  <a:pt x="382" y="571"/>
                  <a:pt x="402" y="571"/>
                </a:cubicBezTo>
                <a:cubicBezTo>
                  <a:pt x="423" y="571"/>
                  <a:pt x="434" y="576"/>
                  <a:pt x="445" y="582"/>
                </a:cubicBezTo>
                <a:cubicBezTo>
                  <a:pt x="458" y="589"/>
                  <a:pt x="473" y="598"/>
                  <a:pt x="500" y="598"/>
                </a:cubicBezTo>
                <a:cubicBezTo>
                  <a:pt x="528" y="598"/>
                  <a:pt x="538" y="589"/>
                  <a:pt x="551" y="582"/>
                </a:cubicBezTo>
                <a:cubicBezTo>
                  <a:pt x="562" y="575"/>
                  <a:pt x="573" y="569"/>
                  <a:pt x="594" y="569"/>
                </a:cubicBezTo>
                <a:cubicBezTo>
                  <a:pt x="604" y="569"/>
                  <a:pt x="617" y="571"/>
                  <a:pt x="617" y="571"/>
                </a:cubicBezTo>
                <a:cubicBezTo>
                  <a:pt x="632" y="546"/>
                  <a:pt x="632" y="546"/>
                  <a:pt x="632" y="546"/>
                </a:cubicBezTo>
                <a:cubicBezTo>
                  <a:pt x="632" y="546"/>
                  <a:pt x="611" y="540"/>
                  <a:pt x="594" y="540"/>
                </a:cubicBezTo>
                <a:close/>
                <a:moveTo>
                  <a:pt x="539" y="616"/>
                </a:moveTo>
                <a:cubicBezTo>
                  <a:pt x="528" y="622"/>
                  <a:pt x="517" y="626"/>
                  <a:pt x="497" y="626"/>
                </a:cubicBezTo>
                <a:cubicBezTo>
                  <a:pt x="477" y="626"/>
                  <a:pt x="466" y="622"/>
                  <a:pt x="455" y="616"/>
                </a:cubicBezTo>
                <a:cubicBezTo>
                  <a:pt x="443" y="609"/>
                  <a:pt x="428" y="600"/>
                  <a:pt x="402" y="600"/>
                </a:cubicBezTo>
                <a:cubicBezTo>
                  <a:pt x="376" y="600"/>
                  <a:pt x="362" y="609"/>
                  <a:pt x="350" y="616"/>
                </a:cubicBezTo>
                <a:cubicBezTo>
                  <a:pt x="339" y="622"/>
                  <a:pt x="328" y="626"/>
                  <a:pt x="308" y="626"/>
                </a:cubicBezTo>
                <a:cubicBezTo>
                  <a:pt x="288" y="626"/>
                  <a:pt x="277" y="622"/>
                  <a:pt x="266" y="616"/>
                </a:cubicBezTo>
                <a:cubicBezTo>
                  <a:pt x="254" y="609"/>
                  <a:pt x="237" y="598"/>
                  <a:pt x="210" y="601"/>
                </a:cubicBezTo>
                <a:cubicBezTo>
                  <a:pt x="251" y="655"/>
                  <a:pt x="309" y="654"/>
                  <a:pt x="309" y="654"/>
                </a:cubicBezTo>
                <a:cubicBezTo>
                  <a:pt x="334" y="654"/>
                  <a:pt x="348" y="649"/>
                  <a:pt x="361" y="642"/>
                </a:cubicBezTo>
                <a:cubicBezTo>
                  <a:pt x="372" y="636"/>
                  <a:pt x="383" y="629"/>
                  <a:pt x="402" y="629"/>
                </a:cubicBezTo>
                <a:cubicBezTo>
                  <a:pt x="422" y="629"/>
                  <a:pt x="433" y="636"/>
                  <a:pt x="444" y="642"/>
                </a:cubicBezTo>
                <a:cubicBezTo>
                  <a:pt x="456" y="649"/>
                  <a:pt x="471" y="654"/>
                  <a:pt x="496" y="654"/>
                </a:cubicBezTo>
                <a:cubicBezTo>
                  <a:pt x="496" y="654"/>
                  <a:pt x="553" y="655"/>
                  <a:pt x="595" y="601"/>
                </a:cubicBezTo>
                <a:cubicBezTo>
                  <a:pt x="567" y="598"/>
                  <a:pt x="551" y="609"/>
                  <a:pt x="539" y="616"/>
                </a:cubicBezTo>
                <a:close/>
                <a:moveTo>
                  <a:pt x="402" y="659"/>
                </a:moveTo>
                <a:cubicBezTo>
                  <a:pt x="376" y="659"/>
                  <a:pt x="365" y="679"/>
                  <a:pt x="330" y="679"/>
                </a:cubicBezTo>
                <a:cubicBezTo>
                  <a:pt x="343" y="683"/>
                  <a:pt x="372" y="690"/>
                  <a:pt x="402" y="690"/>
                </a:cubicBezTo>
                <a:cubicBezTo>
                  <a:pt x="432" y="690"/>
                  <a:pt x="462" y="683"/>
                  <a:pt x="475" y="679"/>
                </a:cubicBezTo>
                <a:cubicBezTo>
                  <a:pt x="440" y="679"/>
                  <a:pt x="429" y="659"/>
                  <a:pt x="402" y="659"/>
                </a:cubicBezTo>
                <a:close/>
                <a:moveTo>
                  <a:pt x="654" y="789"/>
                </a:moveTo>
                <a:cubicBezTo>
                  <a:pt x="668" y="779"/>
                  <a:pt x="668" y="779"/>
                  <a:pt x="668" y="779"/>
                </a:cubicBezTo>
                <a:cubicBezTo>
                  <a:pt x="602" y="736"/>
                  <a:pt x="602" y="736"/>
                  <a:pt x="602" y="736"/>
                </a:cubicBezTo>
                <a:cubicBezTo>
                  <a:pt x="587" y="746"/>
                  <a:pt x="587" y="746"/>
                  <a:pt x="587" y="746"/>
                </a:cubicBezTo>
                <a:cubicBezTo>
                  <a:pt x="597" y="824"/>
                  <a:pt x="597" y="824"/>
                  <a:pt x="597" y="824"/>
                </a:cubicBezTo>
                <a:cubicBezTo>
                  <a:pt x="612" y="815"/>
                  <a:pt x="612" y="815"/>
                  <a:pt x="612" y="815"/>
                </a:cubicBezTo>
                <a:cubicBezTo>
                  <a:pt x="610" y="799"/>
                  <a:pt x="610" y="799"/>
                  <a:pt x="610" y="799"/>
                </a:cubicBezTo>
                <a:cubicBezTo>
                  <a:pt x="640" y="780"/>
                  <a:pt x="640" y="780"/>
                  <a:pt x="640" y="780"/>
                </a:cubicBezTo>
                <a:lnTo>
                  <a:pt x="654" y="789"/>
                </a:lnTo>
                <a:close/>
                <a:moveTo>
                  <a:pt x="608" y="784"/>
                </a:moveTo>
                <a:cubicBezTo>
                  <a:pt x="603" y="755"/>
                  <a:pt x="603" y="755"/>
                  <a:pt x="603" y="755"/>
                </a:cubicBezTo>
                <a:cubicBezTo>
                  <a:pt x="627" y="772"/>
                  <a:pt x="627" y="772"/>
                  <a:pt x="627" y="772"/>
                </a:cubicBezTo>
                <a:lnTo>
                  <a:pt x="608" y="784"/>
                </a:lnTo>
                <a:close/>
                <a:moveTo>
                  <a:pt x="269" y="772"/>
                </a:moveTo>
                <a:cubicBezTo>
                  <a:pt x="321" y="788"/>
                  <a:pt x="321" y="788"/>
                  <a:pt x="321" y="788"/>
                </a:cubicBezTo>
                <a:cubicBezTo>
                  <a:pt x="317" y="802"/>
                  <a:pt x="317" y="802"/>
                  <a:pt x="317" y="802"/>
                </a:cubicBezTo>
                <a:cubicBezTo>
                  <a:pt x="281" y="790"/>
                  <a:pt x="281" y="790"/>
                  <a:pt x="281" y="790"/>
                </a:cubicBezTo>
                <a:cubicBezTo>
                  <a:pt x="277" y="804"/>
                  <a:pt x="277" y="804"/>
                  <a:pt x="277" y="804"/>
                </a:cubicBezTo>
                <a:cubicBezTo>
                  <a:pt x="307" y="813"/>
                  <a:pt x="307" y="813"/>
                  <a:pt x="307" y="813"/>
                </a:cubicBezTo>
                <a:cubicBezTo>
                  <a:pt x="302" y="827"/>
                  <a:pt x="302" y="827"/>
                  <a:pt x="302" y="827"/>
                </a:cubicBezTo>
                <a:cubicBezTo>
                  <a:pt x="273" y="817"/>
                  <a:pt x="273" y="817"/>
                  <a:pt x="273" y="817"/>
                </a:cubicBezTo>
                <a:cubicBezTo>
                  <a:pt x="268" y="832"/>
                  <a:pt x="268" y="832"/>
                  <a:pt x="268" y="832"/>
                </a:cubicBezTo>
                <a:cubicBezTo>
                  <a:pt x="304" y="843"/>
                  <a:pt x="304" y="843"/>
                  <a:pt x="304" y="843"/>
                </a:cubicBezTo>
                <a:cubicBezTo>
                  <a:pt x="300" y="857"/>
                  <a:pt x="300" y="857"/>
                  <a:pt x="300" y="857"/>
                </a:cubicBezTo>
                <a:cubicBezTo>
                  <a:pt x="248" y="840"/>
                  <a:pt x="248" y="840"/>
                  <a:pt x="248" y="840"/>
                </a:cubicBezTo>
                <a:lnTo>
                  <a:pt x="269" y="772"/>
                </a:lnTo>
                <a:close/>
                <a:moveTo>
                  <a:pt x="272" y="97"/>
                </a:moveTo>
                <a:cubicBezTo>
                  <a:pt x="223" y="120"/>
                  <a:pt x="223" y="120"/>
                  <a:pt x="223" y="120"/>
                </a:cubicBezTo>
                <a:cubicBezTo>
                  <a:pt x="216" y="107"/>
                  <a:pt x="216" y="107"/>
                  <a:pt x="216" y="107"/>
                </a:cubicBezTo>
                <a:cubicBezTo>
                  <a:pt x="250" y="91"/>
                  <a:pt x="250" y="91"/>
                  <a:pt x="250" y="91"/>
                </a:cubicBezTo>
                <a:cubicBezTo>
                  <a:pt x="244" y="78"/>
                  <a:pt x="244" y="78"/>
                  <a:pt x="244" y="78"/>
                </a:cubicBezTo>
                <a:cubicBezTo>
                  <a:pt x="216" y="92"/>
                  <a:pt x="216" y="92"/>
                  <a:pt x="216" y="92"/>
                </a:cubicBezTo>
                <a:cubicBezTo>
                  <a:pt x="210" y="79"/>
                  <a:pt x="210" y="79"/>
                  <a:pt x="210" y="79"/>
                </a:cubicBezTo>
                <a:cubicBezTo>
                  <a:pt x="238" y="65"/>
                  <a:pt x="238" y="65"/>
                  <a:pt x="238" y="65"/>
                </a:cubicBezTo>
                <a:cubicBezTo>
                  <a:pt x="232" y="52"/>
                  <a:pt x="232" y="52"/>
                  <a:pt x="232" y="52"/>
                </a:cubicBezTo>
                <a:cubicBezTo>
                  <a:pt x="198" y="68"/>
                  <a:pt x="198" y="68"/>
                  <a:pt x="198" y="68"/>
                </a:cubicBezTo>
                <a:cubicBezTo>
                  <a:pt x="192" y="55"/>
                  <a:pt x="192" y="55"/>
                  <a:pt x="192" y="55"/>
                </a:cubicBezTo>
                <a:cubicBezTo>
                  <a:pt x="241" y="31"/>
                  <a:pt x="241" y="31"/>
                  <a:pt x="241" y="31"/>
                </a:cubicBezTo>
                <a:lnTo>
                  <a:pt x="272" y="97"/>
                </a:lnTo>
                <a:close/>
                <a:moveTo>
                  <a:pt x="762" y="385"/>
                </a:moveTo>
                <a:cubicBezTo>
                  <a:pt x="758" y="368"/>
                  <a:pt x="758" y="368"/>
                  <a:pt x="758" y="368"/>
                </a:cubicBezTo>
                <a:cubicBezTo>
                  <a:pt x="786" y="362"/>
                  <a:pt x="786" y="362"/>
                  <a:pt x="786" y="362"/>
                </a:cubicBezTo>
                <a:cubicBezTo>
                  <a:pt x="778" y="353"/>
                  <a:pt x="764" y="345"/>
                  <a:pt x="753" y="342"/>
                </a:cubicBezTo>
                <a:cubicBezTo>
                  <a:pt x="749" y="324"/>
                  <a:pt x="749" y="324"/>
                  <a:pt x="749" y="324"/>
                </a:cubicBezTo>
                <a:cubicBezTo>
                  <a:pt x="763" y="326"/>
                  <a:pt x="779" y="337"/>
                  <a:pt x="788" y="346"/>
                </a:cubicBezTo>
                <a:cubicBezTo>
                  <a:pt x="818" y="306"/>
                  <a:pt x="818" y="306"/>
                  <a:pt x="818" y="306"/>
                </a:cubicBezTo>
                <a:cubicBezTo>
                  <a:pt x="823" y="327"/>
                  <a:pt x="823" y="327"/>
                  <a:pt x="823" y="327"/>
                </a:cubicBezTo>
                <a:cubicBezTo>
                  <a:pt x="798" y="360"/>
                  <a:pt x="798" y="360"/>
                  <a:pt x="798" y="360"/>
                </a:cubicBezTo>
                <a:cubicBezTo>
                  <a:pt x="829" y="353"/>
                  <a:pt x="829" y="353"/>
                  <a:pt x="829" y="353"/>
                </a:cubicBezTo>
                <a:cubicBezTo>
                  <a:pt x="832" y="370"/>
                  <a:pt x="832" y="370"/>
                  <a:pt x="832" y="370"/>
                </a:cubicBezTo>
                <a:lnTo>
                  <a:pt x="762" y="385"/>
                </a:lnTo>
                <a:close/>
                <a:moveTo>
                  <a:pt x="810" y="547"/>
                </a:moveTo>
                <a:cubicBezTo>
                  <a:pt x="802" y="533"/>
                  <a:pt x="802" y="533"/>
                  <a:pt x="802" y="533"/>
                </a:cubicBezTo>
                <a:cubicBezTo>
                  <a:pt x="810" y="528"/>
                  <a:pt x="815" y="523"/>
                  <a:pt x="816" y="515"/>
                </a:cubicBezTo>
                <a:cubicBezTo>
                  <a:pt x="818" y="508"/>
                  <a:pt x="816" y="503"/>
                  <a:pt x="811" y="502"/>
                </a:cubicBezTo>
                <a:cubicBezTo>
                  <a:pt x="805" y="501"/>
                  <a:pt x="801" y="508"/>
                  <a:pt x="798" y="515"/>
                </a:cubicBezTo>
                <a:cubicBezTo>
                  <a:pt x="793" y="527"/>
                  <a:pt x="785" y="539"/>
                  <a:pt x="770" y="536"/>
                </a:cubicBezTo>
                <a:cubicBezTo>
                  <a:pt x="757" y="533"/>
                  <a:pt x="751" y="521"/>
                  <a:pt x="754" y="504"/>
                </a:cubicBezTo>
                <a:cubicBezTo>
                  <a:pt x="756" y="493"/>
                  <a:pt x="761" y="485"/>
                  <a:pt x="771" y="479"/>
                </a:cubicBezTo>
                <a:cubicBezTo>
                  <a:pt x="778" y="493"/>
                  <a:pt x="778" y="493"/>
                  <a:pt x="778" y="493"/>
                </a:cubicBezTo>
                <a:cubicBezTo>
                  <a:pt x="773" y="496"/>
                  <a:pt x="769" y="501"/>
                  <a:pt x="768" y="507"/>
                </a:cubicBezTo>
                <a:cubicBezTo>
                  <a:pt x="767" y="514"/>
                  <a:pt x="768" y="519"/>
                  <a:pt x="772" y="519"/>
                </a:cubicBezTo>
                <a:cubicBezTo>
                  <a:pt x="777" y="520"/>
                  <a:pt x="781" y="515"/>
                  <a:pt x="784" y="508"/>
                </a:cubicBezTo>
                <a:cubicBezTo>
                  <a:pt x="789" y="494"/>
                  <a:pt x="796" y="482"/>
                  <a:pt x="813" y="485"/>
                </a:cubicBezTo>
                <a:cubicBezTo>
                  <a:pt x="829" y="489"/>
                  <a:pt x="833" y="503"/>
                  <a:pt x="830" y="519"/>
                </a:cubicBezTo>
                <a:cubicBezTo>
                  <a:pt x="828" y="532"/>
                  <a:pt x="821" y="541"/>
                  <a:pt x="810" y="547"/>
                </a:cubicBezTo>
                <a:close/>
                <a:moveTo>
                  <a:pt x="185" y="725"/>
                </a:moveTo>
                <a:cubicBezTo>
                  <a:pt x="208" y="741"/>
                  <a:pt x="208" y="741"/>
                  <a:pt x="208" y="741"/>
                </a:cubicBezTo>
                <a:cubicBezTo>
                  <a:pt x="226" y="753"/>
                  <a:pt x="227" y="763"/>
                  <a:pt x="221" y="772"/>
                </a:cubicBezTo>
                <a:cubicBezTo>
                  <a:pt x="217" y="777"/>
                  <a:pt x="212" y="780"/>
                  <a:pt x="205" y="779"/>
                </a:cubicBezTo>
                <a:cubicBezTo>
                  <a:pt x="211" y="787"/>
                  <a:pt x="212" y="794"/>
                  <a:pt x="207" y="802"/>
                </a:cubicBezTo>
                <a:cubicBezTo>
                  <a:pt x="200" y="811"/>
                  <a:pt x="189" y="815"/>
                  <a:pt x="172" y="803"/>
                </a:cubicBezTo>
                <a:cubicBezTo>
                  <a:pt x="144" y="785"/>
                  <a:pt x="144" y="785"/>
                  <a:pt x="144" y="785"/>
                </a:cubicBezTo>
                <a:lnTo>
                  <a:pt x="185" y="725"/>
                </a:lnTo>
                <a:close/>
                <a:moveTo>
                  <a:pt x="179" y="792"/>
                </a:moveTo>
                <a:cubicBezTo>
                  <a:pt x="185" y="797"/>
                  <a:pt x="190" y="796"/>
                  <a:pt x="193" y="791"/>
                </a:cubicBezTo>
                <a:cubicBezTo>
                  <a:pt x="196" y="787"/>
                  <a:pt x="195" y="783"/>
                  <a:pt x="188" y="778"/>
                </a:cubicBezTo>
                <a:cubicBezTo>
                  <a:pt x="176" y="769"/>
                  <a:pt x="176" y="769"/>
                  <a:pt x="176" y="769"/>
                </a:cubicBezTo>
                <a:cubicBezTo>
                  <a:pt x="166" y="784"/>
                  <a:pt x="166" y="784"/>
                  <a:pt x="166" y="784"/>
                </a:cubicBezTo>
                <a:lnTo>
                  <a:pt x="179" y="792"/>
                </a:lnTo>
                <a:close/>
                <a:moveTo>
                  <a:pt x="192" y="765"/>
                </a:moveTo>
                <a:cubicBezTo>
                  <a:pt x="197" y="769"/>
                  <a:pt x="202" y="769"/>
                  <a:pt x="206" y="764"/>
                </a:cubicBezTo>
                <a:cubicBezTo>
                  <a:pt x="208" y="760"/>
                  <a:pt x="207" y="756"/>
                  <a:pt x="201" y="752"/>
                </a:cubicBezTo>
                <a:cubicBezTo>
                  <a:pt x="192" y="746"/>
                  <a:pt x="192" y="746"/>
                  <a:pt x="192" y="746"/>
                </a:cubicBezTo>
                <a:cubicBezTo>
                  <a:pt x="183" y="759"/>
                  <a:pt x="183" y="759"/>
                  <a:pt x="183" y="759"/>
                </a:cubicBezTo>
                <a:lnTo>
                  <a:pt x="192" y="765"/>
                </a:lnTo>
                <a:close/>
                <a:moveTo>
                  <a:pt x="65" y="567"/>
                </a:moveTo>
                <a:cubicBezTo>
                  <a:pt x="73" y="582"/>
                  <a:pt x="73" y="582"/>
                  <a:pt x="73" y="582"/>
                </a:cubicBezTo>
                <a:cubicBezTo>
                  <a:pt x="48" y="594"/>
                  <a:pt x="48" y="594"/>
                  <a:pt x="48" y="594"/>
                </a:cubicBezTo>
                <a:cubicBezTo>
                  <a:pt x="58" y="601"/>
                  <a:pt x="73" y="607"/>
                  <a:pt x="84" y="606"/>
                </a:cubicBezTo>
                <a:cubicBezTo>
                  <a:pt x="92" y="623"/>
                  <a:pt x="92" y="623"/>
                  <a:pt x="92" y="623"/>
                </a:cubicBezTo>
                <a:cubicBezTo>
                  <a:pt x="78" y="624"/>
                  <a:pt x="60" y="617"/>
                  <a:pt x="49" y="611"/>
                </a:cubicBezTo>
                <a:cubicBezTo>
                  <a:pt x="29" y="657"/>
                  <a:pt x="29" y="657"/>
                  <a:pt x="29" y="657"/>
                </a:cubicBezTo>
                <a:cubicBezTo>
                  <a:pt x="20" y="638"/>
                  <a:pt x="20" y="638"/>
                  <a:pt x="20" y="638"/>
                </a:cubicBezTo>
                <a:cubicBezTo>
                  <a:pt x="37" y="600"/>
                  <a:pt x="37" y="600"/>
                  <a:pt x="37" y="600"/>
                </a:cubicBezTo>
                <a:cubicBezTo>
                  <a:pt x="8" y="614"/>
                  <a:pt x="8" y="614"/>
                  <a:pt x="8" y="614"/>
                </a:cubicBezTo>
                <a:cubicBezTo>
                  <a:pt x="0" y="598"/>
                  <a:pt x="0" y="598"/>
                  <a:pt x="0" y="598"/>
                </a:cubicBezTo>
                <a:lnTo>
                  <a:pt x="65" y="567"/>
                </a:lnTo>
                <a:close/>
                <a:moveTo>
                  <a:pt x="709" y="628"/>
                </a:moveTo>
                <a:cubicBezTo>
                  <a:pt x="716" y="614"/>
                  <a:pt x="716" y="614"/>
                  <a:pt x="716" y="614"/>
                </a:cubicBezTo>
                <a:cubicBezTo>
                  <a:pt x="771" y="601"/>
                  <a:pt x="771" y="601"/>
                  <a:pt x="771" y="601"/>
                </a:cubicBezTo>
                <a:cubicBezTo>
                  <a:pt x="732" y="582"/>
                  <a:pt x="732" y="582"/>
                  <a:pt x="732" y="582"/>
                </a:cubicBezTo>
                <a:cubicBezTo>
                  <a:pt x="739" y="567"/>
                  <a:pt x="739" y="567"/>
                  <a:pt x="739" y="567"/>
                </a:cubicBezTo>
                <a:cubicBezTo>
                  <a:pt x="804" y="598"/>
                  <a:pt x="804" y="598"/>
                  <a:pt x="804" y="598"/>
                </a:cubicBezTo>
                <a:cubicBezTo>
                  <a:pt x="797" y="613"/>
                  <a:pt x="797" y="613"/>
                  <a:pt x="797" y="613"/>
                </a:cubicBezTo>
                <a:cubicBezTo>
                  <a:pt x="795" y="612"/>
                  <a:pt x="795" y="612"/>
                  <a:pt x="795" y="612"/>
                </a:cubicBezTo>
                <a:cubicBezTo>
                  <a:pt x="793" y="611"/>
                  <a:pt x="789" y="611"/>
                  <a:pt x="785" y="612"/>
                </a:cubicBezTo>
                <a:cubicBezTo>
                  <a:pt x="736" y="624"/>
                  <a:pt x="736" y="624"/>
                  <a:pt x="736" y="624"/>
                </a:cubicBezTo>
                <a:cubicBezTo>
                  <a:pt x="780" y="646"/>
                  <a:pt x="780" y="646"/>
                  <a:pt x="780" y="646"/>
                </a:cubicBezTo>
                <a:cubicBezTo>
                  <a:pt x="772" y="661"/>
                  <a:pt x="772" y="661"/>
                  <a:pt x="772" y="661"/>
                </a:cubicBezTo>
                <a:lnTo>
                  <a:pt x="709" y="628"/>
                </a:lnTo>
                <a:close/>
                <a:moveTo>
                  <a:pt x="376" y="73"/>
                </a:moveTo>
                <a:cubicBezTo>
                  <a:pt x="360" y="75"/>
                  <a:pt x="360" y="75"/>
                  <a:pt x="360" y="75"/>
                </a:cubicBezTo>
                <a:cubicBezTo>
                  <a:pt x="317" y="38"/>
                  <a:pt x="317" y="38"/>
                  <a:pt x="317" y="38"/>
                </a:cubicBezTo>
                <a:cubicBezTo>
                  <a:pt x="325" y="81"/>
                  <a:pt x="325" y="81"/>
                  <a:pt x="325" y="81"/>
                </a:cubicBezTo>
                <a:cubicBezTo>
                  <a:pt x="308" y="84"/>
                  <a:pt x="308" y="84"/>
                  <a:pt x="308" y="84"/>
                </a:cubicBezTo>
                <a:cubicBezTo>
                  <a:pt x="295" y="13"/>
                  <a:pt x="295" y="13"/>
                  <a:pt x="295" y="13"/>
                </a:cubicBezTo>
                <a:cubicBezTo>
                  <a:pt x="311" y="10"/>
                  <a:pt x="311" y="10"/>
                  <a:pt x="311" y="10"/>
                </a:cubicBezTo>
                <a:cubicBezTo>
                  <a:pt x="312" y="12"/>
                  <a:pt x="312" y="12"/>
                  <a:pt x="312" y="12"/>
                </a:cubicBezTo>
                <a:cubicBezTo>
                  <a:pt x="312" y="15"/>
                  <a:pt x="314" y="18"/>
                  <a:pt x="317" y="20"/>
                </a:cubicBezTo>
                <a:cubicBezTo>
                  <a:pt x="356" y="53"/>
                  <a:pt x="356" y="53"/>
                  <a:pt x="356" y="53"/>
                </a:cubicBezTo>
                <a:cubicBezTo>
                  <a:pt x="348" y="4"/>
                  <a:pt x="348" y="4"/>
                  <a:pt x="348" y="4"/>
                </a:cubicBezTo>
                <a:cubicBezTo>
                  <a:pt x="365" y="1"/>
                  <a:pt x="365" y="1"/>
                  <a:pt x="365" y="1"/>
                </a:cubicBezTo>
                <a:lnTo>
                  <a:pt x="376" y="73"/>
                </a:lnTo>
                <a:close/>
                <a:moveTo>
                  <a:pt x="637" y="711"/>
                </a:moveTo>
                <a:cubicBezTo>
                  <a:pt x="651" y="698"/>
                  <a:pt x="651" y="698"/>
                  <a:pt x="651" y="698"/>
                </a:cubicBezTo>
                <a:cubicBezTo>
                  <a:pt x="704" y="719"/>
                  <a:pt x="704" y="719"/>
                  <a:pt x="704" y="719"/>
                </a:cubicBezTo>
                <a:cubicBezTo>
                  <a:pt x="680" y="667"/>
                  <a:pt x="680" y="667"/>
                  <a:pt x="680" y="667"/>
                </a:cubicBezTo>
                <a:cubicBezTo>
                  <a:pt x="692" y="652"/>
                  <a:pt x="692" y="652"/>
                  <a:pt x="692" y="652"/>
                </a:cubicBezTo>
                <a:cubicBezTo>
                  <a:pt x="725" y="726"/>
                  <a:pt x="725" y="726"/>
                  <a:pt x="725" y="726"/>
                </a:cubicBezTo>
                <a:cubicBezTo>
                  <a:pt x="712" y="739"/>
                  <a:pt x="712" y="739"/>
                  <a:pt x="712" y="739"/>
                </a:cubicBezTo>
                <a:lnTo>
                  <a:pt x="637" y="711"/>
                </a:lnTo>
                <a:close/>
                <a:moveTo>
                  <a:pt x="152" y="696"/>
                </a:moveTo>
                <a:cubicBezTo>
                  <a:pt x="151" y="686"/>
                  <a:pt x="151" y="686"/>
                  <a:pt x="151" y="686"/>
                </a:cubicBezTo>
                <a:cubicBezTo>
                  <a:pt x="141" y="687"/>
                  <a:pt x="141" y="687"/>
                  <a:pt x="141" y="687"/>
                </a:cubicBezTo>
                <a:cubicBezTo>
                  <a:pt x="140" y="684"/>
                  <a:pt x="139" y="681"/>
                  <a:pt x="137" y="678"/>
                </a:cubicBezTo>
                <a:cubicBezTo>
                  <a:pt x="127" y="658"/>
                  <a:pt x="104" y="650"/>
                  <a:pt x="84" y="661"/>
                </a:cubicBezTo>
                <a:cubicBezTo>
                  <a:pt x="71" y="668"/>
                  <a:pt x="64" y="682"/>
                  <a:pt x="64" y="695"/>
                </a:cubicBezTo>
                <a:cubicBezTo>
                  <a:pt x="54" y="696"/>
                  <a:pt x="54" y="696"/>
                  <a:pt x="54" y="696"/>
                </a:cubicBezTo>
                <a:cubicBezTo>
                  <a:pt x="55" y="706"/>
                  <a:pt x="55" y="706"/>
                  <a:pt x="55" y="706"/>
                </a:cubicBezTo>
                <a:cubicBezTo>
                  <a:pt x="65" y="705"/>
                  <a:pt x="65" y="705"/>
                  <a:pt x="65" y="705"/>
                </a:cubicBezTo>
                <a:cubicBezTo>
                  <a:pt x="66" y="708"/>
                  <a:pt x="67" y="712"/>
                  <a:pt x="69" y="715"/>
                </a:cubicBezTo>
                <a:cubicBezTo>
                  <a:pt x="79" y="734"/>
                  <a:pt x="102" y="742"/>
                  <a:pt x="122" y="731"/>
                </a:cubicBezTo>
                <a:cubicBezTo>
                  <a:pt x="136" y="724"/>
                  <a:pt x="143" y="711"/>
                  <a:pt x="143" y="697"/>
                </a:cubicBezTo>
                <a:lnTo>
                  <a:pt x="152" y="696"/>
                </a:lnTo>
                <a:close/>
                <a:moveTo>
                  <a:pt x="92" y="676"/>
                </a:moveTo>
                <a:cubicBezTo>
                  <a:pt x="104" y="670"/>
                  <a:pt x="118" y="674"/>
                  <a:pt x="124" y="685"/>
                </a:cubicBezTo>
                <a:cubicBezTo>
                  <a:pt x="124" y="686"/>
                  <a:pt x="125" y="688"/>
                  <a:pt x="125" y="689"/>
                </a:cubicBezTo>
                <a:cubicBezTo>
                  <a:pt x="80" y="694"/>
                  <a:pt x="80" y="694"/>
                  <a:pt x="80" y="694"/>
                </a:cubicBezTo>
                <a:cubicBezTo>
                  <a:pt x="81" y="686"/>
                  <a:pt x="85" y="680"/>
                  <a:pt x="92" y="676"/>
                </a:cubicBezTo>
                <a:close/>
                <a:moveTo>
                  <a:pt x="114" y="716"/>
                </a:moveTo>
                <a:cubicBezTo>
                  <a:pt x="103" y="723"/>
                  <a:pt x="89" y="718"/>
                  <a:pt x="83" y="707"/>
                </a:cubicBezTo>
                <a:cubicBezTo>
                  <a:pt x="82" y="706"/>
                  <a:pt x="81" y="705"/>
                  <a:pt x="81" y="703"/>
                </a:cubicBezTo>
                <a:cubicBezTo>
                  <a:pt x="126" y="698"/>
                  <a:pt x="126" y="698"/>
                  <a:pt x="126" y="698"/>
                </a:cubicBezTo>
                <a:cubicBezTo>
                  <a:pt x="126" y="706"/>
                  <a:pt x="121" y="713"/>
                  <a:pt x="114" y="716"/>
                </a:cubicBezTo>
                <a:close/>
                <a:moveTo>
                  <a:pt x="670" y="92"/>
                </a:moveTo>
                <a:cubicBezTo>
                  <a:pt x="683" y="103"/>
                  <a:pt x="683" y="103"/>
                  <a:pt x="683" y="103"/>
                </a:cubicBezTo>
                <a:cubicBezTo>
                  <a:pt x="656" y="141"/>
                  <a:pt x="656" y="141"/>
                  <a:pt x="656" y="141"/>
                </a:cubicBezTo>
                <a:cubicBezTo>
                  <a:pt x="701" y="122"/>
                  <a:pt x="701" y="122"/>
                  <a:pt x="701" y="122"/>
                </a:cubicBezTo>
                <a:cubicBezTo>
                  <a:pt x="709" y="129"/>
                  <a:pt x="709" y="129"/>
                  <a:pt x="709" y="129"/>
                </a:cubicBezTo>
                <a:cubicBezTo>
                  <a:pt x="690" y="175"/>
                  <a:pt x="690" y="175"/>
                  <a:pt x="690" y="175"/>
                </a:cubicBezTo>
                <a:cubicBezTo>
                  <a:pt x="728" y="147"/>
                  <a:pt x="728" y="147"/>
                  <a:pt x="728" y="147"/>
                </a:cubicBezTo>
                <a:cubicBezTo>
                  <a:pt x="739" y="160"/>
                  <a:pt x="739" y="160"/>
                  <a:pt x="739" y="160"/>
                </a:cubicBezTo>
                <a:cubicBezTo>
                  <a:pt x="680" y="201"/>
                  <a:pt x="680" y="201"/>
                  <a:pt x="680" y="201"/>
                </a:cubicBezTo>
                <a:cubicBezTo>
                  <a:pt x="668" y="189"/>
                  <a:pt x="668" y="189"/>
                  <a:pt x="668" y="189"/>
                </a:cubicBezTo>
                <a:cubicBezTo>
                  <a:pt x="686" y="145"/>
                  <a:pt x="686" y="145"/>
                  <a:pt x="686" y="145"/>
                </a:cubicBezTo>
                <a:cubicBezTo>
                  <a:pt x="642" y="163"/>
                  <a:pt x="642" y="163"/>
                  <a:pt x="642" y="163"/>
                </a:cubicBezTo>
                <a:cubicBezTo>
                  <a:pt x="630" y="151"/>
                  <a:pt x="630" y="151"/>
                  <a:pt x="630" y="151"/>
                </a:cubicBezTo>
                <a:lnTo>
                  <a:pt x="670" y="92"/>
                </a:lnTo>
                <a:close/>
                <a:moveTo>
                  <a:pt x="541" y="22"/>
                </a:moveTo>
                <a:cubicBezTo>
                  <a:pt x="557" y="28"/>
                  <a:pt x="557" y="28"/>
                  <a:pt x="557" y="28"/>
                </a:cubicBezTo>
                <a:cubicBezTo>
                  <a:pt x="544" y="74"/>
                  <a:pt x="544" y="74"/>
                  <a:pt x="544" y="74"/>
                </a:cubicBezTo>
                <a:cubicBezTo>
                  <a:pt x="580" y="40"/>
                  <a:pt x="580" y="40"/>
                  <a:pt x="580" y="40"/>
                </a:cubicBezTo>
                <a:cubicBezTo>
                  <a:pt x="590" y="45"/>
                  <a:pt x="590" y="45"/>
                  <a:pt x="590" y="45"/>
                </a:cubicBezTo>
                <a:cubicBezTo>
                  <a:pt x="587" y="94"/>
                  <a:pt x="587" y="94"/>
                  <a:pt x="587" y="94"/>
                </a:cubicBezTo>
                <a:cubicBezTo>
                  <a:pt x="613" y="55"/>
                  <a:pt x="613" y="55"/>
                  <a:pt x="613" y="55"/>
                </a:cubicBezTo>
                <a:cubicBezTo>
                  <a:pt x="628" y="63"/>
                  <a:pt x="628" y="63"/>
                  <a:pt x="628" y="63"/>
                </a:cubicBezTo>
                <a:cubicBezTo>
                  <a:pt x="587" y="122"/>
                  <a:pt x="587" y="122"/>
                  <a:pt x="587" y="122"/>
                </a:cubicBezTo>
                <a:cubicBezTo>
                  <a:pt x="572" y="115"/>
                  <a:pt x="572" y="115"/>
                  <a:pt x="572" y="115"/>
                </a:cubicBezTo>
                <a:cubicBezTo>
                  <a:pt x="574" y="67"/>
                  <a:pt x="574" y="67"/>
                  <a:pt x="574" y="67"/>
                </a:cubicBezTo>
                <a:cubicBezTo>
                  <a:pt x="538" y="99"/>
                  <a:pt x="538" y="99"/>
                  <a:pt x="538" y="99"/>
                </a:cubicBezTo>
                <a:cubicBezTo>
                  <a:pt x="522" y="92"/>
                  <a:pt x="522" y="92"/>
                  <a:pt x="522" y="92"/>
                </a:cubicBezTo>
                <a:lnTo>
                  <a:pt x="541" y="22"/>
                </a:lnTo>
                <a:close/>
                <a:moveTo>
                  <a:pt x="362" y="795"/>
                </a:moveTo>
                <a:cubicBezTo>
                  <a:pt x="378" y="796"/>
                  <a:pt x="378" y="796"/>
                  <a:pt x="378" y="796"/>
                </a:cubicBezTo>
                <a:cubicBezTo>
                  <a:pt x="414" y="840"/>
                  <a:pt x="414" y="840"/>
                  <a:pt x="414" y="840"/>
                </a:cubicBezTo>
                <a:cubicBezTo>
                  <a:pt x="414" y="796"/>
                  <a:pt x="414" y="796"/>
                  <a:pt x="414" y="796"/>
                </a:cubicBezTo>
                <a:cubicBezTo>
                  <a:pt x="431" y="797"/>
                  <a:pt x="431" y="797"/>
                  <a:pt x="431" y="797"/>
                </a:cubicBezTo>
                <a:cubicBezTo>
                  <a:pt x="431" y="868"/>
                  <a:pt x="431" y="868"/>
                  <a:pt x="431" y="868"/>
                </a:cubicBezTo>
                <a:cubicBezTo>
                  <a:pt x="414" y="868"/>
                  <a:pt x="414" y="868"/>
                  <a:pt x="414" y="868"/>
                </a:cubicBezTo>
                <a:cubicBezTo>
                  <a:pt x="414" y="866"/>
                  <a:pt x="414" y="866"/>
                  <a:pt x="414" y="866"/>
                </a:cubicBezTo>
                <a:cubicBezTo>
                  <a:pt x="414" y="864"/>
                  <a:pt x="413" y="861"/>
                  <a:pt x="410" y="858"/>
                </a:cubicBezTo>
                <a:cubicBezTo>
                  <a:pt x="378" y="819"/>
                  <a:pt x="378" y="819"/>
                  <a:pt x="378" y="819"/>
                </a:cubicBezTo>
                <a:cubicBezTo>
                  <a:pt x="377" y="868"/>
                  <a:pt x="377" y="868"/>
                  <a:pt x="377" y="868"/>
                </a:cubicBezTo>
                <a:cubicBezTo>
                  <a:pt x="360" y="867"/>
                  <a:pt x="360" y="867"/>
                  <a:pt x="360" y="867"/>
                </a:cubicBezTo>
                <a:lnTo>
                  <a:pt x="362" y="795"/>
                </a:lnTo>
                <a:close/>
                <a:moveTo>
                  <a:pt x="485" y="39"/>
                </a:moveTo>
                <a:cubicBezTo>
                  <a:pt x="479" y="80"/>
                  <a:pt x="479" y="80"/>
                  <a:pt x="479" y="80"/>
                </a:cubicBezTo>
                <a:cubicBezTo>
                  <a:pt x="463" y="78"/>
                  <a:pt x="463" y="78"/>
                  <a:pt x="463" y="78"/>
                </a:cubicBezTo>
                <a:cubicBezTo>
                  <a:pt x="467" y="40"/>
                  <a:pt x="467" y="40"/>
                  <a:pt x="467" y="40"/>
                </a:cubicBezTo>
                <a:cubicBezTo>
                  <a:pt x="469" y="28"/>
                  <a:pt x="466" y="19"/>
                  <a:pt x="454" y="18"/>
                </a:cubicBezTo>
                <a:cubicBezTo>
                  <a:pt x="442" y="16"/>
                  <a:pt x="437" y="24"/>
                  <a:pt x="436" y="36"/>
                </a:cubicBezTo>
                <a:cubicBezTo>
                  <a:pt x="431" y="74"/>
                  <a:pt x="431" y="74"/>
                  <a:pt x="431" y="74"/>
                </a:cubicBezTo>
                <a:cubicBezTo>
                  <a:pt x="414" y="72"/>
                  <a:pt x="414" y="72"/>
                  <a:pt x="414" y="72"/>
                </a:cubicBezTo>
                <a:cubicBezTo>
                  <a:pt x="419" y="31"/>
                  <a:pt x="419" y="31"/>
                  <a:pt x="419" y="31"/>
                </a:cubicBezTo>
                <a:cubicBezTo>
                  <a:pt x="421" y="11"/>
                  <a:pt x="435" y="0"/>
                  <a:pt x="456" y="2"/>
                </a:cubicBezTo>
                <a:cubicBezTo>
                  <a:pt x="478" y="5"/>
                  <a:pt x="487" y="19"/>
                  <a:pt x="485" y="39"/>
                </a:cubicBezTo>
                <a:close/>
                <a:moveTo>
                  <a:pt x="789" y="232"/>
                </a:moveTo>
                <a:cubicBezTo>
                  <a:pt x="779" y="213"/>
                  <a:pt x="756" y="205"/>
                  <a:pt x="736" y="215"/>
                </a:cubicBezTo>
                <a:cubicBezTo>
                  <a:pt x="716" y="226"/>
                  <a:pt x="710" y="249"/>
                  <a:pt x="720" y="269"/>
                </a:cubicBezTo>
                <a:cubicBezTo>
                  <a:pt x="730" y="288"/>
                  <a:pt x="753" y="296"/>
                  <a:pt x="773" y="286"/>
                </a:cubicBezTo>
                <a:cubicBezTo>
                  <a:pt x="793" y="275"/>
                  <a:pt x="799" y="252"/>
                  <a:pt x="789" y="232"/>
                </a:cubicBezTo>
                <a:close/>
                <a:moveTo>
                  <a:pt x="765" y="271"/>
                </a:moveTo>
                <a:cubicBezTo>
                  <a:pt x="754" y="277"/>
                  <a:pt x="740" y="272"/>
                  <a:pt x="734" y="261"/>
                </a:cubicBezTo>
                <a:cubicBezTo>
                  <a:pt x="728" y="250"/>
                  <a:pt x="732" y="236"/>
                  <a:pt x="744" y="230"/>
                </a:cubicBezTo>
                <a:cubicBezTo>
                  <a:pt x="755" y="224"/>
                  <a:pt x="769" y="228"/>
                  <a:pt x="775" y="240"/>
                </a:cubicBezTo>
                <a:cubicBezTo>
                  <a:pt x="781" y="251"/>
                  <a:pt x="777" y="265"/>
                  <a:pt x="765" y="271"/>
                </a:cubicBezTo>
                <a:close/>
                <a:moveTo>
                  <a:pt x="532" y="817"/>
                </a:moveTo>
                <a:cubicBezTo>
                  <a:pt x="500" y="827"/>
                  <a:pt x="500" y="827"/>
                  <a:pt x="500" y="827"/>
                </a:cubicBezTo>
                <a:cubicBezTo>
                  <a:pt x="508" y="855"/>
                  <a:pt x="508" y="855"/>
                  <a:pt x="508" y="855"/>
                </a:cubicBezTo>
                <a:cubicBezTo>
                  <a:pt x="492" y="860"/>
                  <a:pt x="492" y="860"/>
                  <a:pt x="492" y="860"/>
                </a:cubicBezTo>
                <a:cubicBezTo>
                  <a:pt x="472" y="791"/>
                  <a:pt x="472" y="791"/>
                  <a:pt x="472" y="791"/>
                </a:cubicBezTo>
                <a:cubicBezTo>
                  <a:pt x="489" y="786"/>
                  <a:pt x="489" y="786"/>
                  <a:pt x="489" y="786"/>
                </a:cubicBezTo>
                <a:cubicBezTo>
                  <a:pt x="496" y="813"/>
                  <a:pt x="496" y="813"/>
                  <a:pt x="496" y="813"/>
                </a:cubicBezTo>
                <a:cubicBezTo>
                  <a:pt x="528" y="804"/>
                  <a:pt x="528" y="804"/>
                  <a:pt x="528" y="804"/>
                </a:cubicBezTo>
                <a:cubicBezTo>
                  <a:pt x="520" y="777"/>
                  <a:pt x="520" y="777"/>
                  <a:pt x="520" y="777"/>
                </a:cubicBezTo>
                <a:cubicBezTo>
                  <a:pt x="536" y="772"/>
                  <a:pt x="536" y="772"/>
                  <a:pt x="536" y="772"/>
                </a:cubicBezTo>
                <a:cubicBezTo>
                  <a:pt x="557" y="841"/>
                  <a:pt x="557" y="841"/>
                  <a:pt x="557" y="841"/>
                </a:cubicBezTo>
                <a:cubicBezTo>
                  <a:pt x="541" y="846"/>
                  <a:pt x="541" y="846"/>
                  <a:pt x="541" y="846"/>
                </a:cubicBezTo>
                <a:lnTo>
                  <a:pt x="532" y="81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 dirty="0"/>
          </a:p>
        </p:txBody>
      </p:sp>
      <p:sp>
        <p:nvSpPr>
          <p:cNvPr id="3" name="object 3"/>
          <p:cNvSpPr txBox="1"/>
          <p:nvPr/>
        </p:nvSpPr>
        <p:spPr>
          <a:xfrm>
            <a:off x="2832100" y="7369325"/>
            <a:ext cx="5334000" cy="155070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solidFill>
                  <a:schemeClr val="accent2"/>
                </a:solidFill>
                <a:latin typeface="KBH"/>
                <a:cs typeface="KBH"/>
              </a:rPr>
              <a:t>København skal være en attraktiv og </a:t>
            </a:r>
            <a:r>
              <a:rPr lang="da-DK" sz="1900" spc="-40" dirty="0" err="1">
                <a:solidFill>
                  <a:schemeClr val="accent2"/>
                </a:solidFill>
                <a:latin typeface="KBH"/>
                <a:cs typeface="KBH"/>
              </a:rPr>
              <a:t>mang-foldig</a:t>
            </a:r>
            <a:r>
              <a:rPr lang="da-DK" sz="1900" spc="-40" dirty="0">
                <a:solidFill>
                  <a:schemeClr val="accent2"/>
                </a:solidFill>
                <a:latin typeface="KBH"/>
                <a:cs typeface="KBH"/>
              </a:rPr>
              <a:t> by – også for de mange studerende, som vælger at uddanne sig i vores by. 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endParaRPr lang="da-DK" sz="1900" spc="-40" dirty="0">
              <a:solidFill>
                <a:schemeClr val="accent2"/>
              </a:solidFill>
              <a:latin typeface="KBH"/>
              <a:cs typeface="KBH"/>
            </a:endParaRP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solidFill>
                  <a:schemeClr val="accent2"/>
                </a:solidFill>
                <a:latin typeface="KBH"/>
                <a:cs typeface="KBH"/>
              </a:rPr>
              <a:t>Vi har brug for eksperternes hjælp til at blive klogere på, hvordan vi sammen kan skabe endnu bedre rammer og muligheder for de studerende i København. Derfor vil vi gerne invitere dig/jeres organisation til konferencen København som </a:t>
            </a:r>
            <a:r>
              <a:rPr lang="da-DK" sz="1900" spc="-40" dirty="0" err="1">
                <a:solidFill>
                  <a:schemeClr val="accent2"/>
                </a:solidFill>
                <a:latin typeface="KBH"/>
                <a:cs typeface="KBH"/>
              </a:rPr>
              <a:t>studieby</a:t>
            </a:r>
            <a:r>
              <a:rPr lang="da-DK" sz="1900" spc="-40" dirty="0">
                <a:solidFill>
                  <a:schemeClr val="accent2"/>
                </a:solidFill>
                <a:latin typeface="KBH"/>
                <a:cs typeface="KBH"/>
              </a:rPr>
              <a:t>. 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endParaRPr lang="da-DK" sz="1900" spc="-40" dirty="0">
              <a:solidFill>
                <a:schemeClr val="accent2"/>
              </a:solidFill>
              <a:latin typeface="KBH"/>
              <a:cs typeface="KBH"/>
            </a:endParaRP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2100" b="1" spc="-40" dirty="0">
                <a:solidFill>
                  <a:schemeClr val="accent2"/>
                </a:solidFill>
                <a:latin typeface="KBH"/>
                <a:cs typeface="KBH"/>
              </a:rPr>
              <a:t>Tid: kl. 8:30 – 16:00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2100" b="1" spc="-40" dirty="0">
                <a:solidFill>
                  <a:schemeClr val="accent2"/>
                </a:solidFill>
                <a:latin typeface="KBH"/>
                <a:cs typeface="KBH"/>
              </a:rPr>
              <a:t>Sted: Biblioteket, Rentemestervej 76, 2400 København NV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endParaRPr lang="da-DK" sz="1900" spc="-40" dirty="0">
              <a:solidFill>
                <a:schemeClr val="accent2"/>
              </a:solidFill>
              <a:latin typeface="KBH"/>
              <a:cs typeface="KBH"/>
            </a:endParaRP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solidFill>
                  <a:schemeClr val="accent2"/>
                </a:solidFill>
                <a:latin typeface="KBH"/>
                <a:cs typeface="KBH"/>
              </a:rPr>
              <a:t>På konferencen skal vi drøfte en række emner, der kredser om det gode studieliv og et efterfølgende liv med job og karriere. Det sker i plenum med oplægsholdere samt på workshops, hvor alle deltagere kan byde ind: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endParaRPr lang="da-DK" sz="1900" spc="-40" dirty="0">
              <a:solidFill>
                <a:schemeClr val="accent2"/>
              </a:solidFill>
              <a:latin typeface="KBH"/>
              <a:cs typeface="KBH"/>
            </a:endParaRP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solidFill>
                  <a:schemeClr val="accent2"/>
                </a:solidFill>
                <a:latin typeface="KBH"/>
                <a:cs typeface="KBH"/>
              </a:rPr>
              <a:t>•	Ungdomsboliger og kollegier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solidFill>
                  <a:schemeClr val="accent2"/>
                </a:solidFill>
                <a:latin typeface="KBH"/>
                <a:cs typeface="KBH"/>
              </a:rPr>
              <a:t>•	Faglighed og kvalitet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solidFill>
                  <a:schemeClr val="accent2"/>
                </a:solidFill>
                <a:latin typeface="KBH"/>
                <a:cs typeface="KBH"/>
              </a:rPr>
              <a:t>•	Studieliv og trivsel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solidFill>
                  <a:schemeClr val="accent2"/>
                </a:solidFill>
                <a:latin typeface="KBH"/>
                <a:cs typeface="KBH"/>
              </a:rPr>
              <a:t>•	Job og karriere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solidFill>
                  <a:schemeClr val="accent2"/>
                </a:solidFill>
                <a:latin typeface="KBH"/>
                <a:cs typeface="KBH"/>
              </a:rPr>
              <a:t>•	Samarbejde på tværs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solidFill>
                  <a:schemeClr val="accent2"/>
                </a:solidFill>
                <a:latin typeface="KBH"/>
                <a:cs typeface="KBH"/>
              </a:rPr>
              <a:t>•	Studerendes bidrag til byen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solidFill>
                  <a:schemeClr val="accent2"/>
                </a:solidFill>
                <a:latin typeface="KBH"/>
                <a:cs typeface="KBH"/>
              </a:rPr>
              <a:t>•	Internationale studerende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endParaRPr lang="da-DK" sz="1900" spc="-40" dirty="0">
              <a:solidFill>
                <a:schemeClr val="accent2"/>
              </a:solidFill>
              <a:latin typeface="KBH"/>
              <a:cs typeface="KBH"/>
            </a:endParaRP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solidFill>
                  <a:schemeClr val="accent2"/>
                </a:solidFill>
                <a:latin typeface="KBH"/>
                <a:cs typeface="KBH"/>
              </a:rPr>
              <a:t>Jeg håber, at du vil komme og være med til at hjælpe os videre i arbejdet med at gøre København til en endnu mere attraktiv </a:t>
            </a:r>
            <a:r>
              <a:rPr lang="da-DK" sz="1900" spc="-40" dirty="0" err="1">
                <a:solidFill>
                  <a:schemeClr val="accent2"/>
                </a:solidFill>
                <a:latin typeface="KBH"/>
                <a:cs typeface="KBH"/>
              </a:rPr>
              <a:t>studieby</a:t>
            </a:r>
            <a:r>
              <a:rPr lang="da-DK" sz="1900" spc="-40" dirty="0">
                <a:solidFill>
                  <a:schemeClr val="accent2"/>
                </a:solidFill>
                <a:latin typeface="KBH"/>
                <a:cs typeface="KBH"/>
              </a:rPr>
              <a:t>.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endParaRPr lang="da-DK" sz="1900" spc="-40" dirty="0">
              <a:solidFill>
                <a:schemeClr val="accent2"/>
              </a:solidFill>
              <a:latin typeface="KBH"/>
              <a:cs typeface="KBH"/>
            </a:endParaRP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endParaRPr lang="da-DK" sz="1900" spc="-40" dirty="0">
              <a:solidFill>
                <a:schemeClr val="accent2"/>
              </a:solidFill>
              <a:latin typeface="KBH"/>
              <a:cs typeface="KBH"/>
            </a:endParaRP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solidFill>
                  <a:schemeClr val="accent2"/>
                </a:solidFill>
                <a:latin typeface="KBH"/>
                <a:cs typeface="KBH"/>
              </a:rPr>
              <a:t>Venlig hilsen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endParaRPr lang="da-DK" sz="1900" spc="-40" dirty="0">
              <a:solidFill>
                <a:schemeClr val="accent2"/>
              </a:solidFill>
              <a:latin typeface="KBH"/>
              <a:cs typeface="KBH"/>
            </a:endParaRP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solidFill>
                  <a:schemeClr val="accent2"/>
                </a:solidFill>
                <a:latin typeface="KBH"/>
                <a:cs typeface="KBH"/>
              </a:rPr>
              <a:t>Gitte Bloch Hansen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solidFill>
                  <a:schemeClr val="accent2"/>
                </a:solidFill>
                <a:latin typeface="KBH"/>
                <a:cs typeface="KBH"/>
              </a:rPr>
              <a:t>Uddannelseskoordinator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r>
              <a:rPr lang="da-DK" sz="1900" spc="-40" dirty="0">
                <a:solidFill>
                  <a:schemeClr val="accent2"/>
                </a:solidFill>
                <a:latin typeface="KBH"/>
                <a:cs typeface="KBH"/>
              </a:rPr>
              <a:t>Sundheds- og Omsorgsforvaltningen</a:t>
            </a: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endParaRPr lang="da-DK" sz="1900" spc="-40" dirty="0">
              <a:solidFill>
                <a:schemeClr val="accent2"/>
              </a:solidFill>
              <a:latin typeface="KBH"/>
              <a:cs typeface="KBH"/>
            </a:endParaRP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endParaRPr lang="da-DK" sz="1900" spc="-40" dirty="0">
              <a:solidFill>
                <a:schemeClr val="accent2"/>
              </a:solidFill>
              <a:latin typeface="KBH"/>
              <a:cs typeface="KBH"/>
            </a:endParaRP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endParaRPr lang="da-DK" sz="1900" spc="-40" dirty="0">
              <a:solidFill>
                <a:schemeClr val="accent2"/>
              </a:solidFill>
              <a:latin typeface="KBH"/>
              <a:cs typeface="KBH"/>
            </a:endParaRPr>
          </a:p>
          <a:p>
            <a:pPr marL="12700" marR="5080">
              <a:lnSpc>
                <a:spcPct val="117000"/>
              </a:lnSpc>
              <a:spcBef>
                <a:spcPts val="100"/>
              </a:spcBef>
            </a:pPr>
            <a:endParaRPr lang="da-DK" sz="1900" spc="-40" dirty="0">
              <a:solidFill>
                <a:schemeClr val="accent2"/>
              </a:solidFill>
              <a:latin typeface="KBH"/>
              <a:cs typeface="KBH"/>
            </a:endParaRPr>
          </a:p>
        </p:txBody>
      </p:sp>
    </p:spTree>
    <p:extLst>
      <p:ext uri="{BB962C8B-B14F-4D97-AF65-F5344CB8AC3E}">
        <p14:creationId xmlns:p14="http://schemas.microsoft.com/office/powerpoint/2010/main" val="405113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K 1">
      <a:dk1>
        <a:sysClr val="windowText" lastClr="000000"/>
      </a:dk1>
      <a:lt1>
        <a:sysClr val="window" lastClr="FFFFFF"/>
      </a:lt1>
      <a:dk2>
        <a:srgbClr val="0094FD"/>
      </a:dk2>
      <a:lt2>
        <a:srgbClr val="FFEA8C"/>
      </a:lt2>
      <a:accent1>
        <a:srgbClr val="D2B853"/>
      </a:accent1>
      <a:accent2>
        <a:srgbClr val="000C2E"/>
      </a:accent2>
      <a:accent3>
        <a:srgbClr val="0094FD"/>
      </a:accent3>
      <a:accent4>
        <a:srgbClr val="D72232"/>
      </a:accent4>
      <a:accent5>
        <a:srgbClr val="0DC684"/>
      </a:accent5>
      <a:accent6>
        <a:srgbClr val="7C4AFF"/>
      </a:accent6>
      <a:hlink>
        <a:srgbClr val="000C2E"/>
      </a:hlink>
      <a:folHlink>
        <a:srgbClr val="000C2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æsentation9" id="{F3F74F3A-0C64-8244-B938-6CE4310070FF}" vid="{0B159119-0066-7449-90C2-3BA0EF93D7A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0</TotalTime>
  <Words>675</Words>
  <Application>Microsoft Macintosh PowerPoint</Application>
  <PresentationFormat>Brugerdefineret</PresentationFormat>
  <Paragraphs>151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1" baseType="lpstr">
      <vt:lpstr>Calibri</vt:lpstr>
      <vt:lpstr>KBH</vt:lpstr>
      <vt:lpstr>KBH Black</vt:lpstr>
      <vt:lpstr>KBH Demibold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subject/>
  <dc:creator>Microsoft Office User</dc:creator>
  <cp:keywords/>
  <dc:description/>
  <cp:lastModifiedBy>Microsoft Office User</cp:lastModifiedBy>
  <cp:revision>1</cp:revision>
  <dcterms:created xsi:type="dcterms:W3CDTF">2019-11-08T09:36:22Z</dcterms:created>
  <dcterms:modified xsi:type="dcterms:W3CDTF">2019-11-08T09:36:31Z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2018-12-07T10:00:00Z</vt:filetime>
  </property>
  <property fmtid="{D5CDD505-2E9C-101B-9397-08002B2CF9AE}" pid="3" name="Creator">
    <vt:lpwstr>Adobe InDesign CC 13.1 (Macintosh)</vt:lpwstr>
  </property>
  <property fmtid="{D5CDD505-2E9C-101B-9397-08002B2CF9AE}" pid="4" name="LastSaved">
    <vt:filetime>2018-12-07T10:00:00Z</vt:filetime>
  </property>
</Properties>
</file>